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322" r:id="rId5"/>
    <p:sldId id="321" r:id="rId6"/>
    <p:sldId id="324" r:id="rId7"/>
    <p:sldId id="325" r:id="rId8"/>
    <p:sldId id="323" r:id="rId9"/>
    <p:sldId id="320" r:id="rId10"/>
    <p:sldId id="319" r:id="rId11"/>
    <p:sldId id="318" r:id="rId12"/>
    <p:sldId id="317" r:id="rId13"/>
    <p:sldId id="316" r:id="rId14"/>
    <p:sldId id="315" r:id="rId15"/>
    <p:sldId id="314" r:id="rId16"/>
    <p:sldId id="313" r:id="rId17"/>
    <p:sldId id="312" r:id="rId18"/>
    <p:sldId id="311" r:id="rId19"/>
    <p:sldId id="31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388" autoAdjust="0"/>
  </p:normalViewPr>
  <p:slideViewPr>
    <p:cSldViewPr snapToGrid="0">
      <p:cViewPr varScale="1">
        <p:scale>
          <a:sx n="91" d="100"/>
          <a:sy n="91" d="100"/>
        </p:scale>
        <p:origin x="322" y="62"/>
      </p:cViewPr>
      <p:guideLst/>
    </p:cSldViewPr>
  </p:slideViewPr>
  <p:outlineViewPr>
    <p:cViewPr>
      <p:scale>
        <a:sx n="33" d="100"/>
        <a:sy n="33" d="100"/>
      </p:scale>
      <p:origin x="0" y="-7776"/>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10/31/2025</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10/31/2025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5" y="690511"/>
            <a:ext cx="5185821" cy="5253089"/>
          </a:xfrm>
        </p:spPr>
        <p:txBody>
          <a:bodyPr anchor="b">
            <a:normAutofit/>
          </a:bodyPr>
          <a:lstStyle>
            <a:lvl1pPr>
              <a:defRPr sz="6000">
                <a:solidFill>
                  <a:schemeClr val="bg1"/>
                </a:solidFill>
              </a:defRPr>
            </a:lvl1pPr>
          </a:lstStyle>
          <a:p>
            <a:r>
              <a:rPr lang="en-US" dirty="0"/>
              <a:t>Click to add title</a:t>
            </a:r>
          </a:p>
        </p:txBody>
      </p:sp>
    </p:spTree>
    <p:extLst>
      <p:ext uri="{BB962C8B-B14F-4D97-AF65-F5344CB8AC3E}">
        <p14:creationId xmlns:p14="http://schemas.microsoft.com/office/powerpoint/2010/main" val="1784555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1468814" y="2057400"/>
            <a:ext cx="3091027" cy="3867538"/>
          </a:xfrm>
        </p:spPr>
        <p:txBody>
          <a:bodyPr lIns="0">
            <a:normAutofit/>
          </a:bodyPr>
          <a:lstStyle>
            <a:lvl1pPr marL="0" indent="0">
              <a:lnSpc>
                <a:spcPct val="100000"/>
              </a:lnSpc>
              <a:spcBef>
                <a:spcPts val="0"/>
              </a:spcBef>
              <a:spcAft>
                <a:spcPts val="1200"/>
              </a:spcAft>
              <a:buNone/>
              <a:defRPr sz="2000"/>
            </a:lvl1pPr>
            <a:lvl2pPr marL="800100" indent="-342900">
              <a:lnSpc>
                <a:spcPct val="100000"/>
              </a:lnSpc>
              <a:spcBef>
                <a:spcPts val="0"/>
              </a:spcBef>
              <a:spcAft>
                <a:spcPts val="1200"/>
              </a:spcAft>
              <a:buFont typeface="Arial" panose="020B0604020202020204" pitchFamily="34" charset="0"/>
              <a:buChar char="•"/>
              <a:defRPr sz="2000"/>
            </a:lvl2pPr>
            <a:lvl3pPr marL="1257300" indent="-342900">
              <a:spcBef>
                <a:spcPts val="0"/>
              </a:spcBef>
              <a:spcAft>
                <a:spcPts val="1200"/>
              </a:spcAft>
              <a:buFont typeface="Arial" panose="020B0604020202020204" pitchFamily="34" charset="0"/>
              <a:buChar char="•"/>
              <a:defRPr sz="2000"/>
            </a:lvl3pPr>
            <a:lvl4pPr marL="1714500" indent="-342900">
              <a:spcBef>
                <a:spcPts val="0"/>
              </a:spcBef>
              <a:spcAft>
                <a:spcPts val="1200"/>
              </a:spcAft>
              <a:buFont typeface="Arial" panose="020B0604020202020204" pitchFamily="34" charset="0"/>
              <a:buChar char="•"/>
              <a:defRPr sz="2000"/>
            </a:lvl4pPr>
            <a:lvl5pPr marL="2171700" indent="-3429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able Placeholder 13">
            <a:extLst>
              <a:ext uri="{FF2B5EF4-FFF2-40B4-BE49-F238E27FC236}">
                <a16:creationId xmlns:a16="http://schemas.microsoft.com/office/drawing/2014/main" id="{EA708189-1532-1BDD-104F-4D8556146CEE}"/>
              </a:ext>
            </a:extLst>
          </p:cNvPr>
          <p:cNvSpPr>
            <a:spLocks noGrp="1"/>
          </p:cNvSpPr>
          <p:nvPr>
            <p:ph type="tbl" sz="quarter" idx="12"/>
          </p:nvPr>
        </p:nvSpPr>
        <p:spPr>
          <a:xfrm>
            <a:off x="5097463" y="2051976"/>
            <a:ext cx="6180137" cy="3867538"/>
          </a:xfrm>
        </p:spPr>
        <p:txBody>
          <a:bodyPr>
            <a:normAutofit/>
          </a:bodyPr>
          <a:lstStyle>
            <a:lvl1pPr>
              <a:defRPr sz="2000"/>
            </a:lvl1pPr>
          </a:lstStyle>
          <a:p>
            <a:r>
              <a:rPr lang="en-US"/>
              <a:t>Click icon to add table</a:t>
            </a:r>
            <a:endParaRPr lang="en-US" dirty="0"/>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Slide Number Placeholder 5">
            <a:extLst>
              <a:ext uri="{FF2B5EF4-FFF2-40B4-BE49-F238E27FC236}">
                <a16:creationId xmlns:a16="http://schemas.microsoft.com/office/drawing/2014/main" id="{6E0EC71B-95A1-C740-6B1F-F8DF02E2D1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409299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2 Content 2">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Content Placeholder 7">
            <a:extLst>
              <a:ext uri="{FF2B5EF4-FFF2-40B4-BE49-F238E27FC236}">
                <a16:creationId xmlns:a16="http://schemas.microsoft.com/office/drawing/2014/main" id="{8B0AB10A-3CAB-D4C0-3CB1-401461802BD3}"/>
              </a:ext>
            </a:extLst>
          </p:cNvPr>
          <p:cNvSpPr>
            <a:spLocks noGrp="1"/>
          </p:cNvSpPr>
          <p:nvPr>
            <p:ph sz="quarter" idx="10" hasCustomPrompt="1"/>
          </p:nvPr>
        </p:nvSpPr>
        <p:spPr>
          <a:xfrm>
            <a:off x="1468814" y="2066731"/>
            <a:ext cx="6452876" cy="3867538"/>
          </a:xfrm>
        </p:spPr>
        <p:txBody>
          <a:bodyPr lIns="0">
            <a:normAutofit/>
          </a:bodyPr>
          <a:lstStyle>
            <a:lvl1pPr>
              <a:lnSpc>
                <a:spcPct val="100000"/>
              </a:lnSpc>
              <a:spcAft>
                <a:spcPts val="600"/>
              </a:spcAft>
              <a:defRPr sz="2000"/>
            </a:lvl1pPr>
            <a:lvl2pPr>
              <a:lnSpc>
                <a:spcPct val="100000"/>
              </a:lnSpc>
              <a:spcAft>
                <a:spcPts val="600"/>
              </a:spcAft>
              <a:defRPr sz="2000"/>
            </a:lvl2pPr>
            <a:lvl3pPr>
              <a:lnSpc>
                <a:spcPct val="100000"/>
              </a:lnSpc>
              <a:spcBef>
                <a:spcPts val="1000"/>
              </a:spcBef>
              <a:spcAft>
                <a:spcPts val="600"/>
              </a:spcAft>
              <a:defRPr sz="2000"/>
            </a:lvl3pPr>
            <a:lvl4pPr>
              <a:lnSpc>
                <a:spcPct val="100000"/>
              </a:lnSpc>
              <a:spcAft>
                <a:spcPts val="1200"/>
              </a:spcAft>
              <a:defRPr sz="2000"/>
            </a:lvl4pPr>
            <a:lvl5pP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7">
            <a:extLst>
              <a:ext uri="{FF2B5EF4-FFF2-40B4-BE49-F238E27FC236}">
                <a16:creationId xmlns:a16="http://schemas.microsoft.com/office/drawing/2014/main" id="{7DBA8ADB-B20F-8404-46AB-AF67E25C7C75}"/>
              </a:ext>
            </a:extLst>
          </p:cNvPr>
          <p:cNvSpPr>
            <a:spLocks noGrp="1"/>
          </p:cNvSpPr>
          <p:nvPr>
            <p:ph sz="quarter" idx="11" hasCustomPrompt="1"/>
          </p:nvPr>
        </p:nvSpPr>
        <p:spPr>
          <a:xfrm>
            <a:off x="8169196" y="2066731"/>
            <a:ext cx="3108391" cy="3867538"/>
          </a:xfrm>
        </p:spPr>
        <p:txBody>
          <a:bodyPr lIns="0">
            <a:normAutofit/>
          </a:bodyPr>
          <a:lstStyle>
            <a:lvl1pPr marL="0" indent="0">
              <a:lnSpc>
                <a:spcPct val="100000"/>
              </a:lnSpc>
              <a:spcAft>
                <a:spcPts val="600"/>
              </a:spcAft>
              <a:buNone/>
              <a:defRPr sz="2000"/>
            </a:lvl1pPr>
            <a:lvl2pPr marL="800100" indent="-342900">
              <a:lnSpc>
                <a:spcPct val="100000"/>
              </a:lnSpc>
              <a:spcAft>
                <a:spcPts val="600"/>
              </a:spcAft>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14D5F7-E70A-5F97-5C8F-95B9E1B6D492}"/>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852814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9" name="Table Placeholder 8">
            <a:extLst>
              <a:ext uri="{FF2B5EF4-FFF2-40B4-BE49-F238E27FC236}">
                <a16:creationId xmlns:a16="http://schemas.microsoft.com/office/drawing/2014/main" id="{CB43608F-0A38-CF4A-4B3B-F1212E786FDE}"/>
              </a:ext>
            </a:extLst>
          </p:cNvPr>
          <p:cNvSpPr>
            <a:spLocks noGrp="1"/>
          </p:cNvSpPr>
          <p:nvPr>
            <p:ph type="tbl" sz="quarter" idx="10"/>
          </p:nvPr>
        </p:nvSpPr>
        <p:spPr>
          <a:xfrm>
            <a:off x="1487488" y="2057400"/>
            <a:ext cx="9790112" cy="3886200"/>
          </a:xfrm>
        </p:spPr>
        <p:txBody>
          <a:bodyPr>
            <a:normAutofit/>
          </a:bodyPr>
          <a:lstStyle>
            <a:lvl1pPr>
              <a:defRPr sz="2400"/>
            </a:lvl1pPr>
          </a:lstStyle>
          <a:p>
            <a:r>
              <a:rPr lang="en-US"/>
              <a:t>Click icon to add table</a:t>
            </a:r>
            <a:endParaRPr lang="en-US" dirty="0"/>
          </a:p>
        </p:txBody>
      </p:sp>
      <p:sp>
        <p:nvSpPr>
          <p:cNvPr id="2" name="Slide Number Placeholder 5">
            <a:extLst>
              <a:ext uri="{FF2B5EF4-FFF2-40B4-BE49-F238E27FC236}">
                <a16:creationId xmlns:a16="http://schemas.microsoft.com/office/drawing/2014/main" id="{05DA3688-07D1-82D9-6818-C95E9A69C2F1}"/>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691357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4" y="690511"/>
            <a:ext cx="4964671" cy="5253089"/>
          </a:xfrm>
        </p:spPr>
        <p:txBody>
          <a:bodyPr anchor="b">
            <a:normAutofit/>
          </a:bodyPr>
          <a:lstStyle>
            <a:lvl1pPr>
              <a:defRPr sz="6000">
                <a:solidFill>
                  <a:schemeClr val="bg1"/>
                </a:solidFill>
              </a:defRPr>
            </a:lvl1pPr>
          </a:lstStyle>
          <a:p>
            <a:r>
              <a:rPr lang="en-US" dirty="0"/>
              <a:t>Click to add title</a:t>
            </a:r>
          </a:p>
        </p:txBody>
      </p:sp>
      <p:sp>
        <p:nvSpPr>
          <p:cNvPr id="10" name="Content Placeholder 9">
            <a:extLst>
              <a:ext uri="{FF2B5EF4-FFF2-40B4-BE49-F238E27FC236}">
                <a16:creationId xmlns:a16="http://schemas.microsoft.com/office/drawing/2014/main" id="{AD608249-3D60-D3B2-68C5-778D0EA18F2D}"/>
              </a:ext>
            </a:extLst>
          </p:cNvPr>
          <p:cNvSpPr>
            <a:spLocks noGrp="1"/>
          </p:cNvSpPr>
          <p:nvPr>
            <p:ph sz="quarter" idx="10" hasCustomPrompt="1"/>
          </p:nvPr>
        </p:nvSpPr>
        <p:spPr>
          <a:xfrm>
            <a:off x="6282286" y="690465"/>
            <a:ext cx="4784372" cy="5253089"/>
          </a:xfrm>
        </p:spPr>
        <p:txBody>
          <a:bodyPr anchor="ctr">
            <a:normAutofit/>
          </a:bodyPr>
          <a:lstStyle>
            <a:lvl1pPr marL="0" indent="0">
              <a:lnSpc>
                <a:spcPct val="100000"/>
              </a:lnSpc>
              <a:spcBef>
                <a:spcPts val="0"/>
              </a:spcBef>
              <a:spcAft>
                <a:spcPts val="1200"/>
              </a:spcAft>
              <a:buNone/>
              <a:defRPr sz="2000">
                <a:solidFill>
                  <a:schemeClr val="bg1"/>
                </a:solidFill>
              </a:defRPr>
            </a:lvl1pPr>
            <a:lvl2pPr marL="742950" indent="-285750">
              <a:lnSpc>
                <a:spcPct val="100000"/>
              </a:lnSpc>
              <a:spcBef>
                <a:spcPts val="0"/>
              </a:spcBef>
              <a:spcAft>
                <a:spcPts val="1200"/>
              </a:spcAft>
              <a:buFont typeface="Arial" panose="020B0604020202020204" pitchFamily="34" charset="0"/>
              <a:buChar char="•"/>
              <a:defRPr sz="1800">
                <a:solidFill>
                  <a:schemeClr val="bg1"/>
                </a:solidFill>
              </a:defRPr>
            </a:lvl2pPr>
            <a:lvl3pPr marL="1200150" indent="-285750">
              <a:lnSpc>
                <a:spcPct val="100000"/>
              </a:lnSpc>
              <a:spcBef>
                <a:spcPts val="0"/>
              </a:spcBef>
              <a:spcAft>
                <a:spcPts val="1200"/>
              </a:spcAft>
              <a:buFont typeface="Arial" panose="020B0604020202020204" pitchFamily="34" charset="0"/>
              <a:buChar char="•"/>
              <a:defRPr sz="1600">
                <a:solidFill>
                  <a:schemeClr val="bg1"/>
                </a:solidFill>
              </a:defRPr>
            </a:lvl3pPr>
            <a:lvl4pPr marL="1657350" indent="-285750">
              <a:lnSpc>
                <a:spcPct val="100000"/>
              </a:lnSpc>
              <a:spcBef>
                <a:spcPts val="0"/>
              </a:spcBef>
              <a:spcAft>
                <a:spcPts val="1200"/>
              </a:spcAft>
              <a:buFont typeface="Arial" panose="020B0604020202020204" pitchFamily="34" charset="0"/>
              <a:buChar char="•"/>
              <a:defRPr sz="1400">
                <a:solidFill>
                  <a:schemeClr val="bg1"/>
                </a:solidFill>
              </a:defRPr>
            </a:lvl4pPr>
            <a:lvl5pPr marL="2114550" indent="-285750">
              <a:lnSpc>
                <a:spcPct val="100000"/>
              </a:lnSpc>
              <a:spcBef>
                <a:spcPts val="0"/>
              </a:spcBef>
              <a:spcAft>
                <a:spcPts val="1200"/>
              </a:spcAft>
              <a:buFont typeface="Arial" panose="020B0604020202020204" pitchFamily="34" charset="0"/>
              <a:buChar char="•"/>
              <a:defRPr sz="14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43748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55583" y="737115"/>
            <a:ext cx="4640418" cy="5407091"/>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6388461" y="737115"/>
            <a:ext cx="4449712" cy="5407091"/>
          </a:xfrm>
        </p:spPr>
        <p:txBody>
          <a:bodyPr lIns="0" tIns="0" rIns="0" bIns="0" anchor="ct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4E9F5D75-1D8F-F695-81F8-4A6D0C67821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27724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1278294"/>
            <a:ext cx="5000318" cy="4904141"/>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6642169" y="-1"/>
            <a:ext cx="4635426" cy="6857999"/>
          </a:xfrm>
        </p:spPr>
        <p:txBody>
          <a:bodyPr>
            <a:normAutofit/>
          </a:bodyPr>
          <a:lstStyle>
            <a:lvl1pPr marL="0" indent="0" algn="ctr">
              <a:buNone/>
              <a:defRPr sz="2000"/>
            </a:lvl1pPr>
          </a:lstStyle>
          <a:p>
            <a:r>
              <a:rPr lang="en-US"/>
              <a:t>Click icon to add picture</a:t>
            </a:r>
            <a:endParaRPr lang="en-US" dirty="0"/>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029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3508311"/>
            <a:ext cx="9923770" cy="1438762"/>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915600" y="0"/>
            <a:ext cx="10361995" cy="3429000"/>
          </a:xfrm>
        </p:spPr>
        <p:txBody>
          <a:bodyPr>
            <a:normAutofit/>
          </a:bodyPr>
          <a:lstStyle>
            <a:lvl1pPr marL="0" indent="0" algn="ctr">
              <a:buNone/>
              <a:defRPr sz="2000"/>
            </a:lvl1pPr>
          </a:lstStyle>
          <a:p>
            <a:r>
              <a:rPr lang="en-US"/>
              <a:t>Click icon to add picture</a:t>
            </a:r>
            <a:endParaRPr lang="en-US" dirty="0"/>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12">
            <a:extLst>
              <a:ext uri="{FF2B5EF4-FFF2-40B4-BE49-F238E27FC236}">
                <a16:creationId xmlns:a16="http://schemas.microsoft.com/office/drawing/2014/main" id="{D179113D-0374-3934-841E-56AD5AFCF977}"/>
              </a:ext>
            </a:extLst>
          </p:cNvPr>
          <p:cNvSpPr>
            <a:spLocks noGrp="1"/>
          </p:cNvSpPr>
          <p:nvPr>
            <p:ph type="body" sz="quarter" idx="12" hasCustomPrompt="1"/>
          </p:nvPr>
        </p:nvSpPr>
        <p:spPr>
          <a:xfrm>
            <a:off x="1353828" y="5228488"/>
            <a:ext cx="9923770" cy="1368256"/>
          </a:xfrm>
          <a:prstGeom prst="rect">
            <a:avLst/>
          </a:prstGeom>
        </p:spPr>
        <p:txBody>
          <a:bodyPr anchor="t">
            <a:normAutofit/>
          </a:bodyPr>
          <a:lstStyle>
            <a:lvl1pPr marL="0" indent="0" algn="l">
              <a:lnSpc>
                <a:spcPct val="80000"/>
              </a:lnSpc>
              <a:spcBef>
                <a:spcPts val="0"/>
              </a:spcBef>
              <a:buNone/>
              <a:defRPr sz="2000" spc="0" baseline="0">
                <a:solidFill>
                  <a:schemeClr val="tx1"/>
                </a:solidFill>
                <a:latin typeface="+mn-lt"/>
              </a:defRPr>
            </a:lvl1pPr>
          </a:lstStyle>
          <a:p>
            <a:pPr lvl="0"/>
            <a:r>
              <a:rPr lang="en-US" dirty="0"/>
              <a:t>Click to add subtitle</a:t>
            </a:r>
          </a:p>
        </p:txBody>
      </p:sp>
    </p:spTree>
    <p:extLst>
      <p:ext uri="{BB962C8B-B14F-4D97-AF65-F5344CB8AC3E}">
        <p14:creationId xmlns:p14="http://schemas.microsoft.com/office/powerpoint/2010/main" val="3227224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5" y="503852"/>
            <a:ext cx="9150675"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50153" y="2108722"/>
            <a:ext cx="8552264" cy="4119463"/>
          </a:xfrm>
        </p:spPr>
        <p:txBody>
          <a:bodyPr lIns="0" tIns="0" rIns="0" bIns="0">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5DABAFC1-3E76-DCE6-3A6D-E0020C5BE8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37359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6"/>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07175C5-CB2F-2BAC-3704-54DCD1BF043F}"/>
              </a:ext>
            </a:extLst>
          </p:cNvPr>
          <p:cNvSpPr>
            <a:spLocks noGrp="1"/>
          </p:cNvSpPr>
          <p:nvPr>
            <p:ph type="title" hasCustomPrompt="1"/>
          </p:nvPr>
        </p:nvSpPr>
        <p:spPr>
          <a:xfrm>
            <a:off x="1038031" y="1068169"/>
            <a:ext cx="10115939" cy="2681549"/>
          </a:xfrm>
        </p:spPr>
        <p:txBody>
          <a:bodyPr anchor="b"/>
          <a:lstStyle>
            <a:lvl1pPr algn="ctr">
              <a:defRPr>
                <a:solidFill>
                  <a:schemeClr val="bg1"/>
                </a:solidFill>
              </a:defRPr>
            </a:lvl1pPr>
          </a:lstStyle>
          <a:p>
            <a:r>
              <a:rPr lang="en-US" dirty="0"/>
              <a:t>Click to add title</a:t>
            </a:r>
          </a:p>
        </p:txBody>
      </p:sp>
      <p:sp>
        <p:nvSpPr>
          <p:cNvPr id="5" name="Rectangle 4">
            <a:extLst>
              <a:ext uri="{FF2B5EF4-FFF2-40B4-BE49-F238E27FC236}">
                <a16:creationId xmlns:a16="http://schemas.microsoft.com/office/drawing/2014/main" id="{3901905E-33E7-852F-94E3-8E100B3D1E4A}"/>
              </a:ext>
              <a:ext uri="{C183D7F6-B498-43B3-948B-1728B52AA6E4}">
                <adec:decorative xmlns:adec="http://schemas.microsoft.com/office/drawing/2017/decorative" val="1"/>
              </a:ext>
            </a:extLst>
          </p:cNvPr>
          <p:cNvSpPr/>
          <p:nvPr userDrawn="1"/>
        </p:nvSpPr>
        <p:spPr>
          <a:xfrm>
            <a:off x="914400" y="914400"/>
            <a:ext cx="10363200" cy="50292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B7799F7-CBB1-9649-7D06-F7EEFD4F0183}"/>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B1AFC5CA-DB29-4B8C-C004-72E4EC761C3B}"/>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2">
            <a:extLst>
              <a:ext uri="{FF2B5EF4-FFF2-40B4-BE49-F238E27FC236}">
                <a16:creationId xmlns:a16="http://schemas.microsoft.com/office/drawing/2014/main" id="{E3CB2D2A-7172-87CE-D493-DAF52D62EBFC}"/>
              </a:ext>
            </a:extLst>
          </p:cNvPr>
          <p:cNvSpPr>
            <a:spLocks noGrp="1"/>
          </p:cNvSpPr>
          <p:nvPr>
            <p:ph type="body" sz="quarter" idx="12" hasCustomPrompt="1"/>
          </p:nvPr>
        </p:nvSpPr>
        <p:spPr>
          <a:xfrm>
            <a:off x="1038031" y="4027047"/>
            <a:ext cx="10115939" cy="1762783"/>
          </a:xfrm>
          <a:prstGeom prst="rect">
            <a:avLst/>
          </a:prstGeom>
        </p:spPr>
        <p:txBody>
          <a:bodyPr anchor="t">
            <a:normAutofit/>
          </a:bodyPr>
          <a:lstStyle>
            <a:lvl1pPr marL="0" indent="0" algn="ctr">
              <a:lnSpc>
                <a:spcPct val="80000"/>
              </a:lnSpc>
              <a:spcBef>
                <a:spcPts val="0"/>
              </a:spcBef>
              <a:buNone/>
              <a:defRPr sz="2000" spc="0" baseline="0">
                <a:solidFill>
                  <a:schemeClr val="bg1"/>
                </a:solidFill>
                <a:latin typeface="+mn-lt"/>
              </a:defRPr>
            </a:lvl1pPr>
          </a:lstStyle>
          <a:p>
            <a:pPr lvl="0"/>
            <a:r>
              <a:rPr lang="en-US" dirty="0"/>
              <a:t>Click to add subtitle</a:t>
            </a:r>
          </a:p>
        </p:txBody>
      </p:sp>
    </p:spTree>
    <p:extLst>
      <p:ext uri="{BB962C8B-B14F-4D97-AF65-F5344CB8AC3E}">
        <p14:creationId xmlns:p14="http://schemas.microsoft.com/office/powerpoint/2010/main" val="206953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ntent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68814" y="2057401"/>
            <a:ext cx="4627186"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668185" y="2057401"/>
            <a:ext cx="4609399"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1D40DF0B-6602-19D4-3110-4659C28780D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61720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3">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4" name="Content Placeholder 7">
            <a:extLst>
              <a:ext uri="{FF2B5EF4-FFF2-40B4-BE49-F238E27FC236}">
                <a16:creationId xmlns:a16="http://schemas.microsoft.com/office/drawing/2014/main" id="{C355854D-70C0-E6E1-2A0C-284D00A21AEC}"/>
              </a:ext>
            </a:extLst>
          </p:cNvPr>
          <p:cNvSpPr>
            <a:spLocks noGrp="1"/>
          </p:cNvSpPr>
          <p:nvPr>
            <p:ph sz="quarter" idx="12" hasCustomPrompt="1"/>
          </p:nvPr>
        </p:nvSpPr>
        <p:spPr>
          <a:xfrm>
            <a:off x="1468815" y="2057401"/>
            <a:ext cx="3068678" cy="4119463"/>
          </a:xfrm>
        </p:spPr>
        <p:txBody>
          <a:bodyPr lIns="0">
            <a:normAutofit/>
          </a:bodyPr>
          <a:lstStyle>
            <a:lvl1pPr marL="320040" indent="-320040">
              <a:lnSpc>
                <a:spcPct val="100000"/>
              </a:lnSpc>
              <a:spcBef>
                <a:spcPts val="0"/>
              </a:spcBef>
              <a:spcAft>
                <a:spcPts val="1200"/>
              </a:spcAft>
              <a:buFont typeface="+mj-lt"/>
              <a:buAutoNum type="arabicPeriod"/>
              <a:defRPr sz="2000"/>
            </a:lvl1pPr>
            <a:lvl2pPr marL="457200" indent="-320040">
              <a:lnSpc>
                <a:spcPct val="100000"/>
              </a:lnSpc>
              <a:spcBef>
                <a:spcPts val="1000"/>
              </a:spcBef>
              <a:spcAft>
                <a:spcPts val="1200"/>
              </a:spcAft>
              <a:buFont typeface="+mj-lt"/>
              <a:buAutoNum type="alphaLcPeriod"/>
              <a:defRPr sz="2000"/>
            </a:lvl2pPr>
            <a:lvl3pPr marL="914400" indent="-320040">
              <a:spcBef>
                <a:spcPts val="1000"/>
              </a:spcBef>
              <a:spcAft>
                <a:spcPts val="1200"/>
              </a:spcAft>
              <a:buFont typeface="+mj-lt"/>
              <a:buAutoNum type="arabicParenR"/>
              <a:defRPr sz="2000"/>
            </a:lvl3pPr>
            <a:lvl4pPr marL="1371600" indent="-320040">
              <a:spcBef>
                <a:spcPts val="1000"/>
              </a:spcBef>
              <a:spcAft>
                <a:spcPts val="1200"/>
              </a:spcAft>
              <a:buFont typeface="+mj-lt"/>
              <a:buAutoNum type="alphaLcParenR"/>
              <a:defRPr sz="2000"/>
            </a:lvl4pPr>
            <a:lvl5pPr marL="1828800" indent="-320040">
              <a:spcBef>
                <a:spcPts val="100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5191727" y="2057401"/>
            <a:ext cx="6085857"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D7B331F9-6D4A-5020-969F-E961AF374E19}"/>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1423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Picture and Content">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Picture Placeholder 7">
            <a:extLst>
              <a:ext uri="{FF2B5EF4-FFF2-40B4-BE49-F238E27FC236}">
                <a16:creationId xmlns:a16="http://schemas.microsoft.com/office/drawing/2014/main" id="{357912CB-B8F8-1E65-094F-AD3220E6C79C}"/>
              </a:ext>
            </a:extLst>
          </p:cNvPr>
          <p:cNvSpPr>
            <a:spLocks noGrp="1"/>
          </p:cNvSpPr>
          <p:nvPr>
            <p:ph type="pic" sz="quarter" idx="12"/>
          </p:nvPr>
        </p:nvSpPr>
        <p:spPr>
          <a:xfrm>
            <a:off x="1503363" y="2061969"/>
            <a:ext cx="4592637" cy="4805362"/>
          </a:xfrm>
        </p:spPr>
        <p:txBody>
          <a:bodyPr>
            <a:normAutofit/>
          </a:bodyPr>
          <a:lstStyle>
            <a:lvl1pPr marL="0" indent="0" algn="ctr">
              <a:buNone/>
              <a:defRPr sz="2000"/>
            </a:lvl1pPr>
          </a:lstStyle>
          <a:p>
            <a:r>
              <a:rPr lang="en-US"/>
              <a:t>Click icon to add picture</a:t>
            </a:r>
            <a:endParaRPr lang="en-US" dirty="0"/>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787262" y="2052736"/>
            <a:ext cx="4490320" cy="4800598"/>
          </a:xfrm>
        </p:spPr>
        <p:txBody>
          <a:bodyPr lIns="0">
            <a:normAutofit/>
          </a:bodyPr>
          <a:lstStyle>
            <a:lvl1pPr marL="0" indent="0">
              <a:lnSpc>
                <a:spcPct val="100000"/>
              </a:lnSpc>
              <a:spcBef>
                <a:spcPts val="1000"/>
              </a:spcBef>
              <a:spcAft>
                <a:spcPts val="1200"/>
              </a:spcAft>
              <a:buNone/>
              <a:defRPr sz="2000"/>
            </a:lvl1pPr>
            <a:lvl2pPr marL="800100" indent="-342900">
              <a:lnSpc>
                <a:spcPct val="100000"/>
              </a:lnSpc>
              <a:spcBef>
                <a:spcPts val="1000"/>
              </a:spcBef>
              <a:spcAft>
                <a:spcPts val="1200"/>
              </a:spcAft>
              <a:buFont typeface="Arial" panose="020B0604020202020204" pitchFamily="34" charset="0"/>
              <a:buChar char="•"/>
              <a:defRPr sz="2000"/>
            </a:lvl2pPr>
            <a:lvl3pPr marL="1257300" indent="-342900">
              <a:spcBef>
                <a:spcPts val="1000"/>
              </a:spcBef>
              <a:spcAft>
                <a:spcPts val="1200"/>
              </a:spcAft>
              <a:buFont typeface="Arial" panose="020B0604020202020204" pitchFamily="34" charset="0"/>
              <a:buChar char="•"/>
              <a:defRPr sz="2000"/>
            </a:lvl3pPr>
            <a:lvl4pPr marL="1714500" indent="-342900">
              <a:spcBef>
                <a:spcPts val="1000"/>
              </a:spcBef>
              <a:spcAft>
                <a:spcPts val="1200"/>
              </a:spcAft>
              <a:buFont typeface="Arial" panose="020B0604020202020204" pitchFamily="34" charset="0"/>
              <a:buChar char="•"/>
              <a:defRPr sz="2000"/>
            </a:lvl4pPr>
            <a:lvl5pPr marL="2171700" indent="-3429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09D86D-3DDE-CA24-4CAA-DF6944B9BCBB}"/>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10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F216-62F1-7E0B-63FD-51C27CDAA1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61F31D-B959-2AD8-9208-FF08B574DB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412136" y="5943601"/>
            <a:ext cx="968983" cy="651912"/>
          </a:xfrm>
          <a:prstGeom prst="rect">
            <a:avLst/>
          </a:prstGeom>
        </p:spPr>
        <p:txBody>
          <a:bodyPr vert="horz" lIns="91440" tIns="45720" rIns="91440" bIns="45720" rtlCol="0" anchor="ctr"/>
          <a:lstStyle>
            <a:lvl1pPr algn="ctr">
              <a:defRPr sz="1200" b="1" spc="150" baseline="0">
                <a:solidFill>
                  <a:schemeClr val="tx1"/>
                </a:solidFill>
                <a:latin typeface="+mn-lt"/>
              </a:defRPr>
            </a:lvl1p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94" r:id="rId1"/>
    <p:sldLayoutId id="2147483693" r:id="rId2"/>
    <p:sldLayoutId id="2147483692" r:id="rId3"/>
    <p:sldLayoutId id="2147483691" r:id="rId4"/>
    <p:sldLayoutId id="2147483690" r:id="rId5"/>
    <p:sldLayoutId id="2147483689" r:id="rId6"/>
    <p:sldLayoutId id="2147483688" r:id="rId7"/>
    <p:sldLayoutId id="2147483687" r:id="rId8"/>
    <p:sldLayoutId id="2147483686" r:id="rId9"/>
    <p:sldLayoutId id="2147483685" r:id="rId10"/>
    <p:sldLayoutId id="2147483684" r:id="rId11"/>
    <p:sldLayoutId id="2147483682" r:id="rId12"/>
    <p:sldLayoutId id="214748368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54C9E-20FB-B999-9303-C71D1334BAD7}"/>
              </a:ext>
            </a:extLst>
          </p:cNvPr>
          <p:cNvSpPr>
            <a:spLocks noGrp="1"/>
          </p:cNvSpPr>
          <p:nvPr>
            <p:ph type="title"/>
          </p:nvPr>
        </p:nvSpPr>
        <p:spPr>
          <a:xfrm>
            <a:off x="1167937" y="885825"/>
            <a:ext cx="4862749" cy="5690507"/>
          </a:xfrm>
        </p:spPr>
        <p:txBody>
          <a:bodyPr>
            <a:normAutofit fontScale="90000"/>
          </a:bodyPr>
          <a:lstStyle/>
          <a:p>
            <a:br>
              <a:rPr lang="en-GB" sz="4000" dirty="0">
                <a:latin typeface="+mn-lt"/>
              </a:rPr>
            </a:br>
            <a:br>
              <a:rPr lang="en-GB" sz="4000" dirty="0">
                <a:latin typeface="+mn-lt"/>
              </a:rPr>
            </a:br>
            <a:r>
              <a:rPr lang="en-GB" sz="4000" dirty="0">
                <a:latin typeface="+mn-lt"/>
              </a:rPr>
              <a:t>Evidence-based portfolio diversification for strategic entry into the aviation market</a:t>
            </a:r>
            <a:br>
              <a:rPr lang="en-GB" sz="4000" dirty="0">
                <a:latin typeface="+mn-lt"/>
              </a:rPr>
            </a:br>
            <a:br>
              <a:rPr lang="en-GB" sz="4000" dirty="0">
                <a:latin typeface="+mn-lt"/>
              </a:rPr>
            </a:br>
            <a:br>
              <a:rPr lang="en-GB" sz="4000" dirty="0">
                <a:latin typeface="+mn-lt"/>
              </a:rPr>
            </a:br>
            <a:r>
              <a:rPr lang="en-GB" sz="4000" dirty="0">
                <a:latin typeface="+mn-lt"/>
              </a:rPr>
              <a:t>by Abigael Kariuki</a:t>
            </a:r>
            <a:br>
              <a:rPr lang="en-GB" sz="4000" dirty="0">
                <a:latin typeface="+mn-lt"/>
              </a:rPr>
            </a:br>
            <a:br>
              <a:rPr lang="en-GB" sz="4000" dirty="0">
                <a:latin typeface="+mn-lt"/>
              </a:rPr>
            </a:br>
            <a:br>
              <a:rPr lang="en-GB" sz="4000" dirty="0">
                <a:latin typeface="+mn-lt"/>
              </a:rPr>
            </a:br>
            <a:br>
              <a:rPr lang="en-GB" sz="4000" dirty="0">
                <a:latin typeface="+mn-lt"/>
              </a:rPr>
            </a:br>
            <a:br>
              <a:rPr lang="en-GB" sz="4000" dirty="0">
                <a:latin typeface="+mn-lt"/>
              </a:rPr>
            </a:br>
            <a:endParaRPr lang="en-US" sz="4000" dirty="0">
              <a:latin typeface="+mn-lt"/>
            </a:endParaRPr>
          </a:p>
        </p:txBody>
      </p:sp>
      <p:pic>
        <p:nvPicPr>
          <p:cNvPr id="4" name="Picture 3">
            <a:extLst>
              <a:ext uri="{FF2B5EF4-FFF2-40B4-BE49-F238E27FC236}">
                <a16:creationId xmlns:a16="http://schemas.microsoft.com/office/drawing/2014/main" id="{3538144E-1EE2-2754-7517-9B7219DC89C5}"/>
              </a:ext>
            </a:extLst>
          </p:cNvPr>
          <p:cNvPicPr>
            <a:picLocks noChangeAspect="1"/>
          </p:cNvPicPr>
          <p:nvPr/>
        </p:nvPicPr>
        <p:blipFill>
          <a:blip r:embed="rId2"/>
          <a:stretch>
            <a:fillRect/>
          </a:stretch>
        </p:blipFill>
        <p:spPr>
          <a:xfrm>
            <a:off x="6376307" y="0"/>
            <a:ext cx="5976257" cy="6915150"/>
          </a:xfrm>
          <a:prstGeom prst="rect">
            <a:avLst/>
          </a:prstGeom>
        </p:spPr>
      </p:pic>
    </p:spTree>
    <p:extLst>
      <p:ext uri="{BB962C8B-B14F-4D97-AF65-F5344CB8AC3E}">
        <p14:creationId xmlns:p14="http://schemas.microsoft.com/office/powerpoint/2010/main" val="3378822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6F71E8-8D71-9405-3A01-01C3B8F86877}"/>
              </a:ext>
            </a:extLst>
          </p:cNvPr>
          <p:cNvSpPr>
            <a:spLocks noGrp="1"/>
          </p:cNvSpPr>
          <p:nvPr>
            <p:ph type="title"/>
          </p:nvPr>
        </p:nvSpPr>
        <p:spPr>
          <a:xfrm>
            <a:off x="1468814" y="503852"/>
            <a:ext cx="9808773" cy="1427585"/>
          </a:xfrm>
        </p:spPr>
        <p:txBody>
          <a:bodyPr/>
          <a:lstStyle/>
          <a:p>
            <a:r>
              <a:rPr lang="en-US" dirty="0"/>
              <a:t>Effective delivery techniques</a:t>
            </a:r>
            <a:endParaRPr lang="en-ZA" dirty="0"/>
          </a:p>
        </p:txBody>
      </p:sp>
      <p:sp>
        <p:nvSpPr>
          <p:cNvPr id="4" name="Content Placeholder 3">
            <a:extLst>
              <a:ext uri="{FF2B5EF4-FFF2-40B4-BE49-F238E27FC236}">
                <a16:creationId xmlns:a16="http://schemas.microsoft.com/office/drawing/2014/main" id="{392C90C5-5198-C255-02F9-1608AA49E088}"/>
              </a:ext>
            </a:extLst>
          </p:cNvPr>
          <p:cNvSpPr>
            <a:spLocks noGrp="1"/>
          </p:cNvSpPr>
          <p:nvPr>
            <p:ph sz="quarter" idx="12"/>
          </p:nvPr>
        </p:nvSpPr>
        <p:spPr>
          <a:xfrm>
            <a:off x="1468814" y="2057401"/>
            <a:ext cx="4627186" cy="4119463"/>
          </a:xfrm>
        </p:spPr>
        <p:txBody>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sp>
        <p:nvSpPr>
          <p:cNvPr id="2" name="Content Placeholder 1">
            <a:extLst>
              <a:ext uri="{FF2B5EF4-FFF2-40B4-BE49-F238E27FC236}">
                <a16:creationId xmlns:a16="http://schemas.microsoft.com/office/drawing/2014/main" id="{C7992593-AF79-3D1E-E253-0765DF0F513F}"/>
              </a:ext>
            </a:extLst>
          </p:cNvPr>
          <p:cNvSpPr>
            <a:spLocks noGrp="1"/>
          </p:cNvSpPr>
          <p:nvPr>
            <p:ph sz="quarter" idx="11"/>
          </p:nvPr>
        </p:nvSpPr>
        <p:spPr>
          <a:xfrm>
            <a:off x="6668185" y="2057401"/>
            <a:ext cx="4609399" cy="4119463"/>
          </a:xfrm>
        </p:spPr>
        <p:txBody>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a:p>
            <a:endParaRPr lang="en-US" dirty="0"/>
          </a:p>
        </p:txBody>
      </p:sp>
      <p:sp>
        <p:nvSpPr>
          <p:cNvPr id="5" name="Slide Number Placeholder 4">
            <a:extLst>
              <a:ext uri="{FF2B5EF4-FFF2-40B4-BE49-F238E27FC236}">
                <a16:creationId xmlns:a16="http://schemas.microsoft.com/office/drawing/2014/main" id="{A34518A5-1C9D-79F3-349C-3E7AAFD98951}"/>
              </a:ext>
            </a:extLst>
          </p:cNvPr>
          <p:cNvSpPr>
            <a:spLocks noGrp="1"/>
          </p:cNvSpPr>
          <p:nvPr>
            <p:ph type="sldNum" sz="quarter" idx="15"/>
          </p:nvPr>
        </p:nvSpPr>
        <p:spPr/>
        <p:txBody>
          <a:bodyPr/>
          <a:lstStyle/>
          <a:p>
            <a:fld id="{18D65601-5AE2-46FC-B138-694DDD2B510D}" type="slidenum">
              <a:rPr lang="en-US" smtClean="0"/>
              <a:pPr/>
              <a:t>10</a:t>
            </a:fld>
            <a:endParaRPr lang="en-US" dirty="0"/>
          </a:p>
        </p:txBody>
      </p:sp>
    </p:spTree>
    <p:extLst>
      <p:ext uri="{BB962C8B-B14F-4D97-AF65-F5344CB8AC3E}">
        <p14:creationId xmlns:p14="http://schemas.microsoft.com/office/powerpoint/2010/main" val="554382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C15354-374E-4710-792F-592E588BAAE2}"/>
              </a:ext>
            </a:extLst>
          </p:cNvPr>
          <p:cNvSpPr>
            <a:spLocks noGrp="1"/>
          </p:cNvSpPr>
          <p:nvPr>
            <p:ph type="title"/>
          </p:nvPr>
        </p:nvSpPr>
        <p:spPr>
          <a:xfrm>
            <a:off x="1468814" y="503852"/>
            <a:ext cx="9808773" cy="1427585"/>
          </a:xfrm>
        </p:spPr>
        <p:txBody>
          <a:bodyPr/>
          <a:lstStyle/>
          <a:p>
            <a:r>
              <a:rPr lang="en-US" dirty="0"/>
              <a:t>Navigating Q&amp;A sessions</a:t>
            </a:r>
            <a:endParaRPr lang="en-ZA" dirty="0"/>
          </a:p>
        </p:txBody>
      </p:sp>
      <p:sp>
        <p:nvSpPr>
          <p:cNvPr id="4" name="Content Placeholder 3">
            <a:extLst>
              <a:ext uri="{FF2B5EF4-FFF2-40B4-BE49-F238E27FC236}">
                <a16:creationId xmlns:a16="http://schemas.microsoft.com/office/drawing/2014/main" id="{685D951B-D6C0-AB0A-0FFD-23670BE643EE}"/>
              </a:ext>
            </a:extLst>
          </p:cNvPr>
          <p:cNvSpPr>
            <a:spLocks noGrp="1"/>
          </p:cNvSpPr>
          <p:nvPr>
            <p:ph sz="quarter" idx="12"/>
          </p:nvPr>
        </p:nvSpPr>
        <p:spPr>
          <a:xfrm>
            <a:off x="1468815" y="2057401"/>
            <a:ext cx="3068678" cy="4119463"/>
          </a:xfrm>
        </p:spPr>
        <p:txBody>
          <a:bodyPr/>
          <a:lstStyle/>
          <a:p>
            <a:r>
              <a:rPr lang="en-US" dirty="0"/>
              <a:t>Know your material in advance</a:t>
            </a:r>
          </a:p>
          <a:p>
            <a:r>
              <a:rPr lang="en-US" dirty="0"/>
              <a:t>Anticipate common questions</a:t>
            </a:r>
          </a:p>
          <a:p>
            <a:r>
              <a:rPr lang="en-US" dirty="0"/>
              <a:t>Rehearse your responses</a:t>
            </a:r>
          </a:p>
        </p:txBody>
      </p:sp>
      <p:sp>
        <p:nvSpPr>
          <p:cNvPr id="2" name="Content Placeholder 1">
            <a:extLst>
              <a:ext uri="{FF2B5EF4-FFF2-40B4-BE49-F238E27FC236}">
                <a16:creationId xmlns:a16="http://schemas.microsoft.com/office/drawing/2014/main" id="{F7CE9E18-F4C2-3B3A-348B-BE5512664CA8}"/>
              </a:ext>
            </a:extLst>
          </p:cNvPr>
          <p:cNvSpPr>
            <a:spLocks noGrp="1"/>
          </p:cNvSpPr>
          <p:nvPr>
            <p:ph sz="quarter" idx="11"/>
          </p:nvPr>
        </p:nvSpPr>
        <p:spPr>
          <a:xfrm>
            <a:off x="5191727" y="2057401"/>
            <a:ext cx="6085857" cy="4119463"/>
          </a:xfrm>
        </p:spPr>
        <p:txBody>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
        <p:nvSpPr>
          <p:cNvPr id="5" name="Slide Number Placeholder 4">
            <a:extLst>
              <a:ext uri="{FF2B5EF4-FFF2-40B4-BE49-F238E27FC236}">
                <a16:creationId xmlns:a16="http://schemas.microsoft.com/office/drawing/2014/main" id="{25756543-DA8C-CEE2-0E13-19DE61C1349B}"/>
              </a:ext>
            </a:extLst>
          </p:cNvPr>
          <p:cNvSpPr>
            <a:spLocks noGrp="1"/>
          </p:cNvSpPr>
          <p:nvPr>
            <p:ph type="sldNum" sz="quarter" idx="15"/>
          </p:nvPr>
        </p:nvSpPr>
        <p:spPr/>
        <p:txBody>
          <a:bodyPr/>
          <a:lstStyle/>
          <a:p>
            <a:fld id="{18D65601-5AE2-46FC-B138-694DDD2B510D}" type="slidenum">
              <a:rPr lang="en-US" smtClean="0"/>
              <a:pPr/>
              <a:t>11</a:t>
            </a:fld>
            <a:endParaRPr lang="en-US" dirty="0"/>
          </a:p>
        </p:txBody>
      </p:sp>
    </p:spTree>
    <p:extLst>
      <p:ext uri="{BB962C8B-B14F-4D97-AF65-F5344CB8AC3E}">
        <p14:creationId xmlns:p14="http://schemas.microsoft.com/office/powerpoint/2010/main" val="2302010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2EF1C1-5933-D909-38D2-D22F630A85FE}"/>
              </a:ext>
            </a:extLst>
          </p:cNvPr>
          <p:cNvSpPr>
            <a:spLocks noGrp="1"/>
          </p:cNvSpPr>
          <p:nvPr>
            <p:ph type="title"/>
          </p:nvPr>
        </p:nvSpPr>
        <p:spPr>
          <a:xfrm>
            <a:off x="1468814" y="503852"/>
            <a:ext cx="9808773" cy="1427585"/>
          </a:xfrm>
        </p:spPr>
        <p:txBody>
          <a:bodyPr/>
          <a:lstStyle/>
          <a:p>
            <a:r>
              <a:rPr lang="en-US" dirty="0"/>
              <a:t>Speaking impact</a:t>
            </a:r>
            <a:endParaRPr lang="en-ZA" dirty="0"/>
          </a:p>
        </p:txBody>
      </p:sp>
      <p:sp>
        <p:nvSpPr>
          <p:cNvPr id="2" name="Slide Number Placeholder 1">
            <a:extLst>
              <a:ext uri="{FF2B5EF4-FFF2-40B4-BE49-F238E27FC236}">
                <a16:creationId xmlns:a16="http://schemas.microsoft.com/office/drawing/2014/main" id="{C1D94129-1999-7159-E6E3-7D6C478655BD}"/>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12</a:t>
            </a:fld>
            <a:endParaRPr lang="en-US" dirty="0"/>
          </a:p>
        </p:txBody>
      </p:sp>
      <p:pic>
        <p:nvPicPr>
          <p:cNvPr id="7" name="Picture Placeholder 6" descr="A person with curly hair standing in front of a crowd">
            <a:extLst>
              <a:ext uri="{FF2B5EF4-FFF2-40B4-BE49-F238E27FC236}">
                <a16:creationId xmlns:a16="http://schemas.microsoft.com/office/drawing/2014/main" id="{9A3D4103-A3C2-A6CC-FF4A-CAB89B7EA625}"/>
              </a:ext>
            </a:extLst>
          </p:cNvPr>
          <p:cNvPicPr>
            <a:picLocks noGrp="1" noChangeAspect="1"/>
          </p:cNvPicPr>
          <p:nvPr>
            <p:ph type="pic" sz="quarter" idx="12"/>
          </p:nvPr>
        </p:nvPicPr>
        <p:blipFill>
          <a:blip r:embed="rId2"/>
          <a:srcRect l="54" r="54"/>
          <a:stretch/>
        </p:blipFill>
        <p:spPr>
          <a:xfrm>
            <a:off x="1503363" y="2061969"/>
            <a:ext cx="4592637" cy="4805362"/>
          </a:xfrm>
        </p:spPr>
      </p:pic>
      <p:sp>
        <p:nvSpPr>
          <p:cNvPr id="3" name="Content Placeholder 2">
            <a:extLst>
              <a:ext uri="{FF2B5EF4-FFF2-40B4-BE49-F238E27FC236}">
                <a16:creationId xmlns:a16="http://schemas.microsoft.com/office/drawing/2014/main" id="{43B3004F-891E-E0B4-FC2D-A5949EC33A3D}"/>
              </a:ext>
            </a:extLst>
          </p:cNvPr>
          <p:cNvSpPr>
            <a:spLocks noGrp="1"/>
          </p:cNvSpPr>
          <p:nvPr>
            <p:ph sz="quarter" idx="11"/>
          </p:nvPr>
        </p:nvSpPr>
        <p:spPr>
          <a:xfrm>
            <a:off x="6787262" y="2052736"/>
            <a:ext cx="4490320" cy="4800598"/>
          </a:xfrm>
        </p:spPr>
        <p:txBody>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spTree>
    <p:extLst>
      <p:ext uri="{BB962C8B-B14F-4D97-AF65-F5344CB8AC3E}">
        <p14:creationId xmlns:p14="http://schemas.microsoft.com/office/powerpoint/2010/main" val="82250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25AA6ED-97F0-825D-71BB-D4D461E7870C}"/>
              </a:ext>
            </a:extLst>
          </p:cNvPr>
          <p:cNvSpPr>
            <a:spLocks noGrp="1"/>
          </p:cNvSpPr>
          <p:nvPr>
            <p:ph type="title"/>
          </p:nvPr>
        </p:nvSpPr>
        <p:spPr>
          <a:xfrm>
            <a:off x="1468814" y="503852"/>
            <a:ext cx="9808773" cy="1427585"/>
          </a:xfrm>
        </p:spPr>
        <p:txBody>
          <a:bodyPr/>
          <a:lstStyle/>
          <a:p>
            <a:r>
              <a:rPr lang="en-US" dirty="0"/>
              <a:t>Dynamic delivery</a:t>
            </a:r>
            <a:endParaRPr lang="en-ZA" dirty="0"/>
          </a:p>
        </p:txBody>
      </p:sp>
      <p:sp>
        <p:nvSpPr>
          <p:cNvPr id="2" name="Content Placeholder 1">
            <a:extLst>
              <a:ext uri="{FF2B5EF4-FFF2-40B4-BE49-F238E27FC236}">
                <a16:creationId xmlns:a16="http://schemas.microsoft.com/office/drawing/2014/main" id="{6059FD0C-3CC0-6307-C5F3-CCBE0B14A19F}"/>
              </a:ext>
            </a:extLst>
          </p:cNvPr>
          <p:cNvSpPr>
            <a:spLocks noGrp="1"/>
          </p:cNvSpPr>
          <p:nvPr>
            <p:ph sz="quarter" idx="11"/>
          </p:nvPr>
        </p:nvSpPr>
        <p:spPr>
          <a:xfrm>
            <a:off x="1468814" y="2057400"/>
            <a:ext cx="3091027" cy="3867538"/>
          </a:xfrm>
        </p:spPr>
        <p:txBody>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5" name="Table Placeholder 2">
            <a:extLst>
              <a:ext uri="{FF2B5EF4-FFF2-40B4-BE49-F238E27FC236}">
                <a16:creationId xmlns:a16="http://schemas.microsoft.com/office/drawing/2014/main" id="{4BF48F46-6E7D-0880-9D66-315C864F7D0F}"/>
              </a:ext>
            </a:extLst>
          </p:cNvPr>
          <p:cNvGraphicFramePr>
            <a:graphicFrameLocks noGrp="1"/>
          </p:cNvGraphicFramePr>
          <p:nvPr>
            <p:ph type="tbl" sz="quarter" idx="12"/>
            <p:extLst>
              <p:ext uri="{D42A27DB-BD31-4B8C-83A1-F6EECF244321}">
                <p14:modId xmlns:p14="http://schemas.microsoft.com/office/powerpoint/2010/main" val="3602610772"/>
              </p:ext>
            </p:extLst>
          </p:nvPr>
        </p:nvGraphicFramePr>
        <p:xfrm>
          <a:off x="5097463" y="2052638"/>
          <a:ext cx="6179954" cy="3891624"/>
        </p:xfrm>
        <a:graphic>
          <a:graphicData uri="http://schemas.openxmlformats.org/drawingml/2006/table">
            <a:tbl>
              <a:tblPr firstRow="1" bandRow="1">
                <a:tableStyleId>{0E3FDE45-AF77-4B5C-9715-49D594BDF05E}</a:tableStyleId>
              </a:tblPr>
              <a:tblGrid>
                <a:gridCol w="2362600">
                  <a:extLst>
                    <a:ext uri="{9D8B030D-6E8A-4147-A177-3AD203B41FA5}">
                      <a16:colId xmlns:a16="http://schemas.microsoft.com/office/drawing/2014/main" val="127040821"/>
                    </a:ext>
                  </a:extLst>
                </a:gridCol>
                <a:gridCol w="2056338">
                  <a:extLst>
                    <a:ext uri="{9D8B030D-6E8A-4147-A177-3AD203B41FA5}">
                      <a16:colId xmlns:a16="http://schemas.microsoft.com/office/drawing/2014/main" val="149845700"/>
                    </a:ext>
                  </a:extLst>
                </a:gridCol>
                <a:gridCol w="880508">
                  <a:extLst>
                    <a:ext uri="{9D8B030D-6E8A-4147-A177-3AD203B41FA5}">
                      <a16:colId xmlns:a16="http://schemas.microsoft.com/office/drawing/2014/main" val="3119692462"/>
                    </a:ext>
                  </a:extLst>
                </a:gridCol>
                <a:gridCol w="880508">
                  <a:extLst>
                    <a:ext uri="{9D8B030D-6E8A-4147-A177-3AD203B41FA5}">
                      <a16:colId xmlns:a16="http://schemas.microsoft.com/office/drawing/2014/main" val="3472639139"/>
                    </a:ext>
                  </a:extLst>
                </a:gridCol>
              </a:tblGrid>
              <a:tr h="586960">
                <a:tc>
                  <a:txBody>
                    <a:bodyPr/>
                    <a:lstStyle/>
                    <a:p>
                      <a:r>
                        <a:rPr lang="en-US" sz="1800" dirty="0"/>
                        <a:t>Metric</a:t>
                      </a:r>
                    </a:p>
                  </a:txBody>
                  <a:tcPr anchor="ctr"/>
                </a:tc>
                <a:tc>
                  <a:txBody>
                    <a:bodyPr/>
                    <a:lstStyle/>
                    <a:p>
                      <a:r>
                        <a:rPr lang="en-US" sz="1800" dirty="0"/>
                        <a:t>Measurement</a:t>
                      </a:r>
                    </a:p>
                  </a:txBody>
                  <a:tcPr anchor="ctr"/>
                </a:tc>
                <a:tc>
                  <a:txBody>
                    <a:bodyPr/>
                    <a:lstStyle/>
                    <a:p>
                      <a:r>
                        <a:rPr lang="en-US" sz="1800" dirty="0"/>
                        <a:t>Target</a:t>
                      </a:r>
                    </a:p>
                  </a:txBody>
                  <a:tcPr anchor="ctr"/>
                </a:tc>
                <a:tc>
                  <a:txBody>
                    <a:bodyPr/>
                    <a:lstStyle/>
                    <a:p>
                      <a:r>
                        <a:rPr lang="en-US" sz="1800" dirty="0"/>
                        <a:t>Actual</a:t>
                      </a:r>
                    </a:p>
                  </a:txBody>
                  <a:tcPr anchor="ctr"/>
                </a:tc>
                <a:extLst>
                  <a:ext uri="{0D108BD9-81ED-4DB2-BD59-A6C34878D82A}">
                    <a16:rowId xmlns:a16="http://schemas.microsoft.com/office/drawing/2014/main" val="3298013591"/>
                  </a:ext>
                </a:extLst>
              </a:tr>
              <a:tr h="601680">
                <a:tc>
                  <a:txBody>
                    <a:bodyPr/>
                    <a:lstStyle/>
                    <a:p>
                      <a:r>
                        <a:rPr lang="en-US" sz="1800" dirty="0"/>
                        <a:t>Audience attendance</a:t>
                      </a:r>
                    </a:p>
                  </a:txBody>
                  <a:tcPr anchor="ctr"/>
                </a:tc>
                <a:tc>
                  <a:txBody>
                    <a:bodyPr/>
                    <a:lstStyle/>
                    <a:p>
                      <a:r>
                        <a:rPr lang="en-US" sz="1800" dirty="0"/>
                        <a:t># of attendees</a:t>
                      </a:r>
                    </a:p>
                  </a:txBody>
                  <a:tcPr anchor="ctr"/>
                </a:tc>
                <a:tc>
                  <a:txBody>
                    <a:bodyPr/>
                    <a:lstStyle/>
                    <a:p>
                      <a:r>
                        <a:rPr lang="en-US" sz="1800" dirty="0"/>
                        <a:t>150</a:t>
                      </a:r>
                    </a:p>
                  </a:txBody>
                  <a:tcPr anchor="ctr"/>
                </a:tc>
                <a:tc>
                  <a:txBody>
                    <a:bodyPr/>
                    <a:lstStyle/>
                    <a:p>
                      <a:r>
                        <a:rPr lang="en-US" sz="1800" dirty="0"/>
                        <a:t>120</a:t>
                      </a:r>
                    </a:p>
                  </a:txBody>
                  <a:tcPr anchor="ctr"/>
                </a:tc>
                <a:extLst>
                  <a:ext uri="{0D108BD9-81ED-4DB2-BD59-A6C34878D82A}">
                    <a16:rowId xmlns:a16="http://schemas.microsoft.com/office/drawing/2014/main" val="3873867931"/>
                  </a:ext>
                </a:extLst>
              </a:tr>
              <a:tr h="640079">
                <a:tc>
                  <a:txBody>
                    <a:bodyPr/>
                    <a:lstStyle/>
                    <a:p>
                      <a:r>
                        <a:rPr lang="en-US" sz="1800" dirty="0"/>
                        <a:t>Engagement duration</a:t>
                      </a:r>
                    </a:p>
                  </a:txBody>
                  <a:tcPr anchor="ctr"/>
                </a:tc>
                <a:tc>
                  <a:txBody>
                    <a:bodyPr/>
                    <a:lstStyle/>
                    <a:p>
                      <a:r>
                        <a:rPr lang="en-US" sz="1800" dirty="0"/>
                        <a:t>Minutes</a:t>
                      </a:r>
                    </a:p>
                  </a:txBody>
                  <a:tcPr anchor="ctr"/>
                </a:tc>
                <a:tc>
                  <a:txBody>
                    <a:bodyPr/>
                    <a:lstStyle/>
                    <a:p>
                      <a:r>
                        <a:rPr lang="en-US" sz="1800" dirty="0"/>
                        <a:t>60</a:t>
                      </a:r>
                    </a:p>
                  </a:txBody>
                  <a:tcPr anchor="ctr"/>
                </a:tc>
                <a:tc>
                  <a:txBody>
                    <a:bodyPr/>
                    <a:lstStyle/>
                    <a:p>
                      <a:r>
                        <a:rPr lang="en-US" sz="1800" dirty="0"/>
                        <a:t>75</a:t>
                      </a:r>
                    </a:p>
                  </a:txBody>
                  <a:tcPr anchor="ctr"/>
                </a:tc>
                <a:extLst>
                  <a:ext uri="{0D108BD9-81ED-4DB2-BD59-A6C34878D82A}">
                    <a16:rowId xmlns:a16="http://schemas.microsoft.com/office/drawing/2014/main" val="85209771"/>
                  </a:ext>
                </a:extLst>
              </a:tr>
              <a:tr h="601680">
                <a:tc>
                  <a:txBody>
                    <a:bodyPr/>
                    <a:lstStyle/>
                    <a:p>
                      <a:r>
                        <a:rPr lang="en-US" sz="1800" dirty="0"/>
                        <a:t>Q&amp;A interaction</a:t>
                      </a:r>
                    </a:p>
                  </a:txBody>
                  <a:tcPr anchor="ctr"/>
                </a:tc>
                <a:tc>
                  <a:txBody>
                    <a:bodyPr/>
                    <a:lstStyle/>
                    <a:p>
                      <a:r>
                        <a:rPr lang="en-US" sz="1800" dirty="0"/>
                        <a:t># of questions</a:t>
                      </a:r>
                    </a:p>
                  </a:txBody>
                  <a:tcPr anchor="ctr"/>
                </a:tc>
                <a:tc>
                  <a:txBody>
                    <a:bodyPr/>
                    <a:lstStyle/>
                    <a:p>
                      <a:r>
                        <a:rPr lang="en-US" sz="1800" dirty="0"/>
                        <a:t>10</a:t>
                      </a:r>
                    </a:p>
                  </a:txBody>
                  <a:tcPr anchor="ctr"/>
                </a:tc>
                <a:tc>
                  <a:txBody>
                    <a:bodyPr/>
                    <a:lstStyle/>
                    <a:p>
                      <a:r>
                        <a:rPr lang="en-US" sz="1800" dirty="0"/>
                        <a:t>15</a:t>
                      </a:r>
                    </a:p>
                  </a:txBody>
                  <a:tcPr anchor="ctr"/>
                </a:tc>
                <a:extLst>
                  <a:ext uri="{0D108BD9-81ED-4DB2-BD59-A6C34878D82A}">
                    <a16:rowId xmlns:a16="http://schemas.microsoft.com/office/drawing/2014/main" val="4061031278"/>
                  </a:ext>
                </a:extLst>
              </a:tr>
              <a:tr h="601680">
                <a:tc>
                  <a:txBody>
                    <a:bodyPr/>
                    <a:lstStyle/>
                    <a:p>
                      <a:r>
                        <a:rPr lang="en-US" sz="1800" dirty="0"/>
                        <a:t>Positive feedback</a:t>
                      </a:r>
                    </a:p>
                  </a:txBody>
                  <a:tcPr anchor="ctr"/>
                </a:tc>
                <a:tc>
                  <a:txBody>
                    <a:bodyPr/>
                    <a:lstStyle/>
                    <a:p>
                      <a:r>
                        <a:rPr lang="en-US" sz="1800" dirty="0"/>
                        <a:t>Percentage (%)</a:t>
                      </a:r>
                    </a:p>
                  </a:txBody>
                  <a:tcPr anchor="ctr"/>
                </a:tc>
                <a:tc>
                  <a:txBody>
                    <a:bodyPr/>
                    <a:lstStyle/>
                    <a:p>
                      <a:r>
                        <a:rPr lang="en-US" sz="1800" dirty="0"/>
                        <a:t>90</a:t>
                      </a:r>
                    </a:p>
                  </a:txBody>
                  <a:tcPr anchor="ctr"/>
                </a:tc>
                <a:tc>
                  <a:txBody>
                    <a:bodyPr/>
                    <a:lstStyle/>
                    <a:p>
                      <a:r>
                        <a:rPr lang="en-US" sz="1800" dirty="0"/>
                        <a:t>95</a:t>
                      </a:r>
                    </a:p>
                  </a:txBody>
                  <a:tcPr anchor="ctr"/>
                </a:tc>
                <a:extLst>
                  <a:ext uri="{0D108BD9-81ED-4DB2-BD59-A6C34878D82A}">
                    <a16:rowId xmlns:a16="http://schemas.microsoft.com/office/drawing/2014/main" val="3591840781"/>
                  </a:ext>
                </a:extLst>
              </a:tr>
              <a:tr h="859544">
                <a:tc>
                  <a:txBody>
                    <a:bodyPr/>
                    <a:lstStyle/>
                    <a:p>
                      <a:r>
                        <a:rPr lang="en-US" sz="1800" dirty="0"/>
                        <a:t>Rate of information retention</a:t>
                      </a:r>
                    </a:p>
                  </a:txBody>
                  <a:tcPr anchor="ctr"/>
                </a:tc>
                <a:tc>
                  <a:txBody>
                    <a:bodyPr/>
                    <a:lstStyle/>
                    <a:p>
                      <a:r>
                        <a:rPr lang="en-US" sz="1800" dirty="0"/>
                        <a:t>Percentage (%)</a:t>
                      </a:r>
                    </a:p>
                  </a:txBody>
                  <a:tcPr anchor="ctr"/>
                </a:tc>
                <a:tc>
                  <a:txBody>
                    <a:bodyPr/>
                    <a:lstStyle/>
                    <a:p>
                      <a:r>
                        <a:rPr lang="en-US" sz="1800" dirty="0"/>
                        <a:t>80</a:t>
                      </a:r>
                    </a:p>
                  </a:txBody>
                  <a:tcPr anchor="ctr"/>
                </a:tc>
                <a:tc>
                  <a:txBody>
                    <a:bodyPr/>
                    <a:lstStyle/>
                    <a:p>
                      <a:r>
                        <a:rPr lang="en-US" sz="1800" dirty="0"/>
                        <a:t>85</a:t>
                      </a:r>
                    </a:p>
                  </a:txBody>
                  <a:tcPr anchor="ctr"/>
                </a:tc>
                <a:extLst>
                  <a:ext uri="{0D108BD9-81ED-4DB2-BD59-A6C34878D82A}">
                    <a16:rowId xmlns:a16="http://schemas.microsoft.com/office/drawing/2014/main" val="335389741"/>
                  </a:ext>
                </a:extLst>
              </a:tr>
            </a:tbl>
          </a:graphicData>
        </a:graphic>
      </p:graphicFrame>
      <p:sp>
        <p:nvSpPr>
          <p:cNvPr id="3" name="Slide Number Placeholder 2">
            <a:extLst>
              <a:ext uri="{FF2B5EF4-FFF2-40B4-BE49-F238E27FC236}">
                <a16:creationId xmlns:a16="http://schemas.microsoft.com/office/drawing/2014/main" id="{71592F51-55CE-19DC-B632-AD19560BA9D1}"/>
              </a:ext>
            </a:extLst>
          </p:cNvPr>
          <p:cNvSpPr>
            <a:spLocks noGrp="1"/>
          </p:cNvSpPr>
          <p:nvPr>
            <p:ph type="sldNum" sz="quarter" idx="15"/>
          </p:nvPr>
        </p:nvSpPr>
        <p:spPr/>
        <p:txBody>
          <a:bodyPr/>
          <a:lstStyle/>
          <a:p>
            <a:fld id="{18D65601-5AE2-46FC-B138-694DDD2B510D}" type="slidenum">
              <a:rPr lang="en-US" smtClean="0"/>
              <a:pPr/>
              <a:t>13</a:t>
            </a:fld>
            <a:endParaRPr lang="en-US" dirty="0"/>
          </a:p>
        </p:txBody>
      </p:sp>
    </p:spTree>
    <p:extLst>
      <p:ext uri="{BB962C8B-B14F-4D97-AF65-F5344CB8AC3E}">
        <p14:creationId xmlns:p14="http://schemas.microsoft.com/office/powerpoint/2010/main" val="2224546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FFCC8-C04D-0071-3B14-4AF828E000B0}"/>
              </a:ext>
            </a:extLst>
          </p:cNvPr>
          <p:cNvSpPr>
            <a:spLocks noGrp="1"/>
          </p:cNvSpPr>
          <p:nvPr>
            <p:ph type="title"/>
          </p:nvPr>
        </p:nvSpPr>
        <p:spPr>
          <a:xfrm>
            <a:off x="1468814" y="503852"/>
            <a:ext cx="9808773" cy="1427585"/>
          </a:xfrm>
        </p:spPr>
        <p:txBody>
          <a:bodyPr/>
          <a:lstStyle/>
          <a:p>
            <a:r>
              <a:rPr lang="en-US" dirty="0"/>
              <a:t>Final tips &amp; takeaways</a:t>
            </a:r>
            <a:endParaRPr lang="en-ZA" dirty="0"/>
          </a:p>
        </p:txBody>
      </p:sp>
      <p:sp>
        <p:nvSpPr>
          <p:cNvPr id="6" name="Content Placeholder 5">
            <a:extLst>
              <a:ext uri="{FF2B5EF4-FFF2-40B4-BE49-F238E27FC236}">
                <a16:creationId xmlns:a16="http://schemas.microsoft.com/office/drawing/2014/main" id="{9F0E1748-5A63-CCAD-65B2-FB5DB78846F2}"/>
              </a:ext>
            </a:extLst>
          </p:cNvPr>
          <p:cNvSpPr>
            <a:spLocks noGrp="1"/>
          </p:cNvSpPr>
          <p:nvPr>
            <p:ph sz="quarter" idx="10"/>
          </p:nvPr>
        </p:nvSpPr>
        <p:spPr>
          <a:xfrm>
            <a:off x="1468814" y="2066731"/>
            <a:ext cx="6452876" cy="3867538"/>
          </a:xfrm>
        </p:spPr>
        <p:txBody>
          <a:bodyPr>
            <a:normAutofit/>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p:txBody>
      </p:sp>
      <p:sp>
        <p:nvSpPr>
          <p:cNvPr id="7" name="Content Placeholder 6">
            <a:extLst>
              <a:ext uri="{FF2B5EF4-FFF2-40B4-BE49-F238E27FC236}">
                <a16:creationId xmlns:a16="http://schemas.microsoft.com/office/drawing/2014/main" id="{39118A24-4E50-F77D-EF17-46A29F012C34}"/>
              </a:ext>
            </a:extLst>
          </p:cNvPr>
          <p:cNvSpPr>
            <a:spLocks noGrp="1"/>
          </p:cNvSpPr>
          <p:nvPr>
            <p:ph sz="quarter" idx="11"/>
          </p:nvPr>
        </p:nvSpPr>
        <p:spPr>
          <a:xfrm>
            <a:off x="8169196" y="2066731"/>
            <a:ext cx="3108391" cy="3867538"/>
          </a:xfrm>
        </p:spPr>
        <p:txBody>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3" name="Slide Number Placeholder 2">
            <a:extLst>
              <a:ext uri="{FF2B5EF4-FFF2-40B4-BE49-F238E27FC236}">
                <a16:creationId xmlns:a16="http://schemas.microsoft.com/office/drawing/2014/main" id="{D9D6A759-37B6-1E14-BD05-D652BEECEA33}"/>
              </a:ext>
            </a:extLst>
          </p:cNvPr>
          <p:cNvSpPr>
            <a:spLocks noGrp="1"/>
          </p:cNvSpPr>
          <p:nvPr>
            <p:ph type="sldNum" sz="quarter" idx="15"/>
          </p:nvPr>
        </p:nvSpPr>
        <p:spPr/>
        <p:txBody>
          <a:bodyPr/>
          <a:lstStyle/>
          <a:p>
            <a:fld id="{18D65601-5AE2-46FC-B138-694DDD2B510D}" type="slidenum">
              <a:rPr lang="en-US" smtClean="0"/>
              <a:pPr/>
              <a:t>14</a:t>
            </a:fld>
            <a:endParaRPr lang="en-US" dirty="0"/>
          </a:p>
        </p:txBody>
      </p:sp>
    </p:spTree>
    <p:extLst>
      <p:ext uri="{BB962C8B-B14F-4D97-AF65-F5344CB8AC3E}">
        <p14:creationId xmlns:p14="http://schemas.microsoft.com/office/powerpoint/2010/main" val="952135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7BF639-9897-7AC5-9AE9-B87BE1DE79F3}"/>
              </a:ext>
            </a:extLst>
          </p:cNvPr>
          <p:cNvSpPr>
            <a:spLocks noGrp="1"/>
          </p:cNvSpPr>
          <p:nvPr>
            <p:ph type="title"/>
          </p:nvPr>
        </p:nvSpPr>
        <p:spPr>
          <a:xfrm>
            <a:off x="1468814" y="503852"/>
            <a:ext cx="9808773" cy="1427585"/>
          </a:xfrm>
        </p:spPr>
        <p:txBody>
          <a:bodyPr/>
          <a:lstStyle/>
          <a:p>
            <a:r>
              <a:rPr lang="en-US" dirty="0"/>
              <a:t>Speaking engagement metrics</a:t>
            </a:r>
            <a:endParaRPr lang="en-ZA" dirty="0"/>
          </a:p>
        </p:txBody>
      </p:sp>
      <p:graphicFrame>
        <p:nvGraphicFramePr>
          <p:cNvPr id="5" name="Table Placeholder 2">
            <a:extLst>
              <a:ext uri="{FF2B5EF4-FFF2-40B4-BE49-F238E27FC236}">
                <a16:creationId xmlns:a16="http://schemas.microsoft.com/office/drawing/2014/main" id="{D1DCF783-46E9-D159-7BE1-A0FAAD6D6524}"/>
              </a:ext>
            </a:extLst>
          </p:cNvPr>
          <p:cNvGraphicFramePr>
            <a:graphicFrameLocks noGrp="1"/>
          </p:cNvGraphicFramePr>
          <p:nvPr>
            <p:ph type="tbl" sz="quarter" idx="10"/>
            <p:extLst>
              <p:ext uri="{D42A27DB-BD31-4B8C-83A1-F6EECF244321}">
                <p14:modId xmlns:p14="http://schemas.microsoft.com/office/powerpoint/2010/main" val="865138613"/>
              </p:ext>
            </p:extLst>
          </p:nvPr>
        </p:nvGraphicFramePr>
        <p:xfrm>
          <a:off x="1487488" y="2057400"/>
          <a:ext cx="9789995" cy="3886200"/>
        </p:xfrm>
        <a:graphic>
          <a:graphicData uri="http://schemas.openxmlformats.org/drawingml/2006/table">
            <a:tbl>
              <a:tblPr firstRow="1" bandRow="1">
                <a:tableStyleId>{0E3FDE45-AF77-4B5C-9715-49D594BDF05E}</a:tableStyleId>
              </a:tblPr>
              <a:tblGrid>
                <a:gridCol w="3985710">
                  <a:extLst>
                    <a:ext uri="{9D8B030D-6E8A-4147-A177-3AD203B41FA5}">
                      <a16:colId xmlns:a16="http://schemas.microsoft.com/office/drawing/2014/main" val="127040821"/>
                    </a:ext>
                  </a:extLst>
                </a:gridCol>
                <a:gridCol w="3318899">
                  <a:extLst>
                    <a:ext uri="{9D8B030D-6E8A-4147-A177-3AD203B41FA5}">
                      <a16:colId xmlns:a16="http://schemas.microsoft.com/office/drawing/2014/main" val="149845700"/>
                    </a:ext>
                  </a:extLst>
                </a:gridCol>
                <a:gridCol w="1242693">
                  <a:extLst>
                    <a:ext uri="{9D8B030D-6E8A-4147-A177-3AD203B41FA5}">
                      <a16:colId xmlns:a16="http://schemas.microsoft.com/office/drawing/2014/main" val="3119692462"/>
                    </a:ext>
                  </a:extLst>
                </a:gridCol>
                <a:gridCol w="1242693">
                  <a:extLst>
                    <a:ext uri="{9D8B030D-6E8A-4147-A177-3AD203B41FA5}">
                      <a16:colId xmlns:a16="http://schemas.microsoft.com/office/drawing/2014/main" val="3472639139"/>
                    </a:ext>
                  </a:extLst>
                </a:gridCol>
              </a:tblGrid>
              <a:tr h="647700">
                <a:tc>
                  <a:txBody>
                    <a:bodyPr/>
                    <a:lstStyle/>
                    <a:p>
                      <a:r>
                        <a:rPr lang="en-US" dirty="0"/>
                        <a:t>Impact factor</a:t>
                      </a:r>
                    </a:p>
                  </a:txBody>
                  <a:tcPr anchor="ctr"/>
                </a:tc>
                <a:tc>
                  <a:txBody>
                    <a:bodyPr/>
                    <a:lstStyle/>
                    <a:p>
                      <a:r>
                        <a:rPr lang="en-US" dirty="0"/>
                        <a:t>Measurement</a:t>
                      </a:r>
                    </a:p>
                  </a:txBody>
                  <a:tcPr anchor="ctr"/>
                </a:tc>
                <a:tc>
                  <a:txBody>
                    <a:bodyPr/>
                    <a:lstStyle/>
                    <a:p>
                      <a:r>
                        <a:rPr lang="en-US" dirty="0"/>
                        <a:t>Target</a:t>
                      </a:r>
                    </a:p>
                  </a:txBody>
                  <a:tcPr anchor="ctr"/>
                </a:tc>
                <a:tc>
                  <a:txBody>
                    <a:bodyPr/>
                    <a:lstStyle/>
                    <a:p>
                      <a:r>
                        <a:rPr lang="en-US" dirty="0"/>
                        <a:t>Achieved</a:t>
                      </a:r>
                    </a:p>
                  </a:txBody>
                  <a:tcPr anchor="ctr"/>
                </a:tc>
                <a:extLst>
                  <a:ext uri="{0D108BD9-81ED-4DB2-BD59-A6C34878D82A}">
                    <a16:rowId xmlns:a16="http://schemas.microsoft.com/office/drawing/2014/main" val="3298013591"/>
                  </a:ext>
                </a:extLst>
              </a:tr>
              <a:tr h="647700">
                <a:tc>
                  <a:txBody>
                    <a:bodyPr/>
                    <a:lstStyle/>
                    <a:p>
                      <a:r>
                        <a:rPr lang="en-US" dirty="0"/>
                        <a:t>Audience interaction</a:t>
                      </a:r>
                    </a:p>
                  </a:txBody>
                  <a:tcPr anchor="ctr"/>
                </a:tc>
                <a:tc>
                  <a:txBody>
                    <a:bodyPr/>
                    <a:lstStyle/>
                    <a:p>
                      <a:r>
                        <a:rPr lang="en-US" dirty="0"/>
                        <a:t>Percentage (%)</a:t>
                      </a:r>
                    </a:p>
                  </a:txBody>
                  <a:tcPr anchor="ctr"/>
                </a:tc>
                <a:tc>
                  <a:txBody>
                    <a:bodyPr/>
                    <a:lstStyle/>
                    <a:p>
                      <a:r>
                        <a:rPr lang="en-US" dirty="0"/>
                        <a:t>85</a:t>
                      </a:r>
                    </a:p>
                  </a:txBody>
                  <a:tcPr anchor="ctr"/>
                </a:tc>
                <a:tc>
                  <a:txBody>
                    <a:bodyPr/>
                    <a:lstStyle/>
                    <a:p>
                      <a:r>
                        <a:rPr lang="en-US" dirty="0"/>
                        <a:t>88</a:t>
                      </a:r>
                    </a:p>
                  </a:txBody>
                  <a:tcPr anchor="ctr"/>
                </a:tc>
                <a:extLst>
                  <a:ext uri="{0D108BD9-81ED-4DB2-BD59-A6C34878D82A}">
                    <a16:rowId xmlns:a16="http://schemas.microsoft.com/office/drawing/2014/main" val="3873867931"/>
                  </a:ext>
                </a:extLst>
              </a:tr>
              <a:tr h="647700">
                <a:tc>
                  <a:txBody>
                    <a:bodyPr/>
                    <a:lstStyle/>
                    <a:p>
                      <a:r>
                        <a:rPr lang="en-US" dirty="0"/>
                        <a:t>Knowledge retention</a:t>
                      </a:r>
                    </a:p>
                  </a:txBody>
                  <a:tcPr anchor="ctr"/>
                </a:tc>
                <a:tc>
                  <a:txBody>
                    <a:bodyPr/>
                    <a:lstStyle/>
                    <a:p>
                      <a:r>
                        <a:rPr lang="en-US" dirty="0"/>
                        <a:t>Percentage (%)</a:t>
                      </a:r>
                    </a:p>
                  </a:txBody>
                  <a:tcPr anchor="ctr"/>
                </a:tc>
                <a:tc>
                  <a:txBody>
                    <a:bodyPr/>
                    <a:lstStyle/>
                    <a:p>
                      <a:r>
                        <a:rPr lang="en-US" dirty="0"/>
                        <a:t>75</a:t>
                      </a:r>
                    </a:p>
                  </a:txBody>
                  <a:tcPr anchor="ctr"/>
                </a:tc>
                <a:tc>
                  <a:txBody>
                    <a:bodyPr/>
                    <a:lstStyle/>
                    <a:p>
                      <a:r>
                        <a:rPr lang="en-US" dirty="0"/>
                        <a:t>80</a:t>
                      </a:r>
                    </a:p>
                  </a:txBody>
                  <a:tcPr anchor="ctr"/>
                </a:tc>
                <a:extLst>
                  <a:ext uri="{0D108BD9-81ED-4DB2-BD59-A6C34878D82A}">
                    <a16:rowId xmlns:a16="http://schemas.microsoft.com/office/drawing/2014/main" val="85209771"/>
                  </a:ext>
                </a:extLst>
              </a:tr>
              <a:tr h="647700">
                <a:tc>
                  <a:txBody>
                    <a:bodyPr/>
                    <a:lstStyle/>
                    <a:p>
                      <a:r>
                        <a:rPr lang="en-US" dirty="0"/>
                        <a:t>Post-presentation surveys</a:t>
                      </a:r>
                    </a:p>
                  </a:txBody>
                  <a:tcPr anchor="ctr"/>
                </a:tc>
                <a:tc>
                  <a:txBody>
                    <a:bodyPr/>
                    <a:lstStyle/>
                    <a:p>
                      <a:r>
                        <a:rPr lang="en-US" dirty="0"/>
                        <a:t>Average rating</a:t>
                      </a:r>
                    </a:p>
                  </a:txBody>
                  <a:tcPr anchor="ctr"/>
                </a:tc>
                <a:tc>
                  <a:txBody>
                    <a:bodyPr/>
                    <a:lstStyle/>
                    <a:p>
                      <a:r>
                        <a:rPr lang="en-US" dirty="0"/>
                        <a:t>4.2</a:t>
                      </a:r>
                    </a:p>
                  </a:txBody>
                  <a:tcPr anchor="ctr"/>
                </a:tc>
                <a:tc>
                  <a:txBody>
                    <a:bodyPr/>
                    <a:lstStyle/>
                    <a:p>
                      <a:r>
                        <a:rPr lang="en-US" dirty="0"/>
                        <a:t>4.5</a:t>
                      </a:r>
                    </a:p>
                  </a:txBody>
                  <a:tcPr anchor="ctr"/>
                </a:tc>
                <a:extLst>
                  <a:ext uri="{0D108BD9-81ED-4DB2-BD59-A6C34878D82A}">
                    <a16:rowId xmlns:a16="http://schemas.microsoft.com/office/drawing/2014/main" val="4061031278"/>
                  </a:ext>
                </a:extLst>
              </a:tr>
              <a:tr h="647700">
                <a:tc>
                  <a:txBody>
                    <a:bodyPr/>
                    <a:lstStyle/>
                    <a:p>
                      <a:r>
                        <a:rPr lang="en-US" dirty="0"/>
                        <a:t>Referral rate</a:t>
                      </a:r>
                    </a:p>
                  </a:txBody>
                  <a:tcPr anchor="ctr"/>
                </a:tc>
                <a:tc>
                  <a:txBody>
                    <a:bodyPr/>
                    <a:lstStyle/>
                    <a:p>
                      <a:r>
                        <a:rPr lang="en-US" dirty="0"/>
                        <a:t>Percentage (%)</a:t>
                      </a:r>
                    </a:p>
                  </a:txBody>
                  <a:tcPr anchor="ctr"/>
                </a:tc>
                <a:tc>
                  <a:txBody>
                    <a:bodyPr/>
                    <a:lstStyle/>
                    <a:p>
                      <a:r>
                        <a:rPr lang="en-US" dirty="0"/>
                        <a:t>10</a:t>
                      </a:r>
                    </a:p>
                  </a:txBody>
                  <a:tcPr anchor="ctr"/>
                </a:tc>
                <a:tc>
                  <a:txBody>
                    <a:bodyPr/>
                    <a:lstStyle/>
                    <a:p>
                      <a:r>
                        <a:rPr lang="en-US" dirty="0"/>
                        <a:t>12</a:t>
                      </a:r>
                    </a:p>
                  </a:txBody>
                  <a:tcPr anchor="ctr"/>
                </a:tc>
                <a:extLst>
                  <a:ext uri="{0D108BD9-81ED-4DB2-BD59-A6C34878D82A}">
                    <a16:rowId xmlns:a16="http://schemas.microsoft.com/office/drawing/2014/main" val="3591840781"/>
                  </a:ext>
                </a:extLst>
              </a:tr>
              <a:tr h="647700">
                <a:tc>
                  <a:txBody>
                    <a:bodyPr/>
                    <a:lstStyle/>
                    <a:p>
                      <a:r>
                        <a:rPr lang="en-US" dirty="0"/>
                        <a:t>Collaboration opportunities</a:t>
                      </a:r>
                    </a:p>
                  </a:txBody>
                  <a:tcPr anchor="ctr"/>
                </a:tc>
                <a:tc>
                  <a:txBody>
                    <a:bodyPr/>
                    <a:lstStyle/>
                    <a:p>
                      <a:r>
                        <a:rPr lang="en-US" dirty="0"/>
                        <a:t># of opportunities</a:t>
                      </a:r>
                    </a:p>
                  </a:txBody>
                  <a:tcPr anchor="ctr"/>
                </a:tc>
                <a:tc>
                  <a:txBody>
                    <a:bodyPr/>
                    <a:lstStyle/>
                    <a:p>
                      <a:r>
                        <a:rPr lang="en-US" dirty="0"/>
                        <a:t>8</a:t>
                      </a:r>
                    </a:p>
                  </a:txBody>
                  <a:tcPr anchor="ctr"/>
                </a:tc>
                <a:tc>
                  <a:txBody>
                    <a:bodyPr/>
                    <a:lstStyle/>
                    <a:p>
                      <a:r>
                        <a:rPr lang="en-US" dirty="0"/>
                        <a:t>10</a:t>
                      </a:r>
                    </a:p>
                  </a:txBody>
                  <a:tcPr anchor="ctr"/>
                </a:tc>
                <a:extLst>
                  <a:ext uri="{0D108BD9-81ED-4DB2-BD59-A6C34878D82A}">
                    <a16:rowId xmlns:a16="http://schemas.microsoft.com/office/drawing/2014/main" val="335389741"/>
                  </a:ext>
                </a:extLst>
              </a:tr>
            </a:tbl>
          </a:graphicData>
        </a:graphic>
      </p:graphicFrame>
      <p:sp>
        <p:nvSpPr>
          <p:cNvPr id="2" name="Slide Number Placeholder 1">
            <a:extLst>
              <a:ext uri="{FF2B5EF4-FFF2-40B4-BE49-F238E27FC236}">
                <a16:creationId xmlns:a16="http://schemas.microsoft.com/office/drawing/2014/main" id="{D444EDC2-BFBF-920F-CB70-9AF732466054}"/>
              </a:ext>
            </a:extLst>
          </p:cNvPr>
          <p:cNvSpPr>
            <a:spLocks noGrp="1"/>
          </p:cNvSpPr>
          <p:nvPr>
            <p:ph type="sldNum" sz="quarter" idx="15"/>
          </p:nvPr>
        </p:nvSpPr>
        <p:spPr/>
        <p:txBody>
          <a:bodyPr/>
          <a:lstStyle/>
          <a:p>
            <a:fld id="{18D65601-5AE2-46FC-B138-694DDD2B510D}" type="slidenum">
              <a:rPr lang="en-US" smtClean="0"/>
              <a:pPr/>
              <a:t>15</a:t>
            </a:fld>
            <a:endParaRPr lang="en-US" dirty="0"/>
          </a:p>
        </p:txBody>
      </p:sp>
    </p:spTree>
    <p:extLst>
      <p:ext uri="{BB962C8B-B14F-4D97-AF65-F5344CB8AC3E}">
        <p14:creationId xmlns:p14="http://schemas.microsoft.com/office/powerpoint/2010/main" val="1669023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01732C-7338-DBA0-BD19-1FA88304749F}"/>
              </a:ext>
            </a:extLst>
          </p:cNvPr>
          <p:cNvSpPr>
            <a:spLocks noGrp="1"/>
          </p:cNvSpPr>
          <p:nvPr>
            <p:ph type="title"/>
          </p:nvPr>
        </p:nvSpPr>
        <p:spPr>
          <a:xfrm>
            <a:off x="1317614" y="690511"/>
            <a:ext cx="4964671" cy="5253089"/>
          </a:xfrm>
        </p:spPr>
        <p:txBody>
          <a:bodyPr/>
          <a:lstStyle/>
          <a:p>
            <a:r>
              <a:rPr lang="en-US" dirty="0"/>
              <a:t>Thank</a:t>
            </a:r>
            <a:br>
              <a:rPr lang="en-US" dirty="0"/>
            </a:br>
            <a:r>
              <a:rPr lang="en-US" dirty="0"/>
              <a:t>you</a:t>
            </a:r>
          </a:p>
        </p:txBody>
      </p:sp>
      <p:sp>
        <p:nvSpPr>
          <p:cNvPr id="2" name="Content Placeholder 1">
            <a:extLst>
              <a:ext uri="{FF2B5EF4-FFF2-40B4-BE49-F238E27FC236}">
                <a16:creationId xmlns:a16="http://schemas.microsoft.com/office/drawing/2014/main" id="{70ECFE66-A9E7-A365-967B-2FD670CB3923}"/>
              </a:ext>
            </a:extLst>
          </p:cNvPr>
          <p:cNvSpPr>
            <a:spLocks noGrp="1"/>
          </p:cNvSpPr>
          <p:nvPr>
            <p:ph sz="quarter" idx="10"/>
          </p:nvPr>
        </p:nvSpPr>
        <p:spPr>
          <a:xfrm>
            <a:off x="6282286" y="690465"/>
            <a:ext cx="4784372" cy="5253089"/>
          </a:xfrm>
        </p:spPr>
        <p:txBody>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704370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97761-0B88-A5E8-0B78-C39173D05F4D}"/>
              </a:ext>
            </a:extLst>
          </p:cNvPr>
          <p:cNvSpPr>
            <a:spLocks noGrp="1"/>
          </p:cNvSpPr>
          <p:nvPr>
            <p:ph type="title"/>
          </p:nvPr>
        </p:nvSpPr>
        <p:spPr>
          <a:xfrm>
            <a:off x="971549" y="254323"/>
            <a:ext cx="5325111" cy="2147207"/>
          </a:xfrm>
        </p:spPr>
        <p:txBody>
          <a:bodyPr>
            <a:normAutofit/>
          </a:bodyPr>
          <a:lstStyle/>
          <a:p>
            <a:r>
              <a:rPr lang="en-US" dirty="0">
                <a:latin typeface="+mn-lt"/>
              </a:rPr>
              <a:t>Outline of the presentation</a:t>
            </a:r>
          </a:p>
        </p:txBody>
      </p:sp>
      <p:sp>
        <p:nvSpPr>
          <p:cNvPr id="3" name="Content Placeholder 2">
            <a:extLst>
              <a:ext uri="{FF2B5EF4-FFF2-40B4-BE49-F238E27FC236}">
                <a16:creationId xmlns:a16="http://schemas.microsoft.com/office/drawing/2014/main" id="{02BA04E6-CD61-B962-4287-DEC1993C32D6}"/>
              </a:ext>
            </a:extLst>
          </p:cNvPr>
          <p:cNvSpPr>
            <a:spLocks noGrp="1"/>
          </p:cNvSpPr>
          <p:nvPr>
            <p:ph sz="quarter" idx="12"/>
          </p:nvPr>
        </p:nvSpPr>
        <p:spPr>
          <a:xfrm>
            <a:off x="1028699" y="1980455"/>
            <a:ext cx="5076739" cy="4384221"/>
          </a:xfrm>
        </p:spPr>
        <p:txBody>
          <a:bodyPr>
            <a:normAutofit/>
          </a:bodyPr>
          <a:lstStyle/>
          <a:p>
            <a:r>
              <a:rPr lang="en-US" sz="2400" dirty="0"/>
              <a:t>Overview of the business problem</a:t>
            </a:r>
          </a:p>
          <a:p>
            <a:r>
              <a:rPr lang="en-GB" sz="2400" dirty="0"/>
              <a:t>Data overview and main trends</a:t>
            </a:r>
          </a:p>
          <a:p>
            <a:r>
              <a:rPr lang="en-US" sz="2400" dirty="0"/>
              <a:t>Data analysis</a:t>
            </a:r>
          </a:p>
          <a:p>
            <a:r>
              <a:rPr lang="en-US" sz="2400" dirty="0"/>
              <a:t>Recommendations</a:t>
            </a:r>
          </a:p>
        </p:txBody>
      </p:sp>
      <p:sp>
        <p:nvSpPr>
          <p:cNvPr id="4" name="Slide Number Placeholder 3">
            <a:extLst>
              <a:ext uri="{FF2B5EF4-FFF2-40B4-BE49-F238E27FC236}">
                <a16:creationId xmlns:a16="http://schemas.microsoft.com/office/drawing/2014/main" id="{2CD4601E-33F5-5714-867D-A0B584DA7C11}"/>
              </a:ext>
            </a:extLst>
          </p:cNvPr>
          <p:cNvSpPr>
            <a:spLocks noGrp="1"/>
          </p:cNvSpPr>
          <p:nvPr>
            <p:ph type="sldNum" sz="quarter" idx="15"/>
          </p:nvPr>
        </p:nvSpPr>
        <p:spPr/>
        <p:txBody>
          <a:bodyPr/>
          <a:lstStyle/>
          <a:p>
            <a:fld id="{18D65601-5AE2-46FC-B138-694DDD2B510D}" type="slidenum">
              <a:rPr lang="en-US" smtClean="0"/>
              <a:pPr/>
              <a:t>2</a:t>
            </a:fld>
            <a:endParaRPr lang="en-US" dirty="0"/>
          </a:p>
        </p:txBody>
      </p:sp>
      <p:pic>
        <p:nvPicPr>
          <p:cNvPr id="5" name="Picture 4">
            <a:extLst>
              <a:ext uri="{FF2B5EF4-FFF2-40B4-BE49-F238E27FC236}">
                <a16:creationId xmlns:a16="http://schemas.microsoft.com/office/drawing/2014/main" id="{7E2615F6-8FA1-6CB1-BB36-E6A6DD3515DC}"/>
              </a:ext>
            </a:extLst>
          </p:cNvPr>
          <p:cNvPicPr>
            <a:picLocks noChangeAspect="1"/>
          </p:cNvPicPr>
          <p:nvPr/>
        </p:nvPicPr>
        <p:blipFill>
          <a:blip r:embed="rId2"/>
          <a:stretch>
            <a:fillRect/>
          </a:stretch>
        </p:blipFill>
        <p:spPr>
          <a:xfrm>
            <a:off x="6531430" y="0"/>
            <a:ext cx="5660570" cy="6858000"/>
          </a:xfrm>
          <a:prstGeom prst="rect">
            <a:avLst/>
          </a:prstGeom>
        </p:spPr>
      </p:pic>
    </p:spTree>
    <p:extLst>
      <p:ext uri="{BB962C8B-B14F-4D97-AF65-F5344CB8AC3E}">
        <p14:creationId xmlns:p14="http://schemas.microsoft.com/office/powerpoint/2010/main" val="160745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D7A2B-6C8B-8759-1936-54C249A0E683}"/>
              </a:ext>
            </a:extLst>
          </p:cNvPr>
          <p:cNvSpPr>
            <a:spLocks noGrp="1"/>
          </p:cNvSpPr>
          <p:nvPr>
            <p:ph type="title"/>
          </p:nvPr>
        </p:nvSpPr>
        <p:spPr>
          <a:xfrm>
            <a:off x="1381119" y="57150"/>
            <a:ext cx="9808773" cy="1053193"/>
          </a:xfrm>
        </p:spPr>
        <p:txBody>
          <a:bodyPr/>
          <a:lstStyle/>
          <a:p>
            <a:r>
              <a:rPr lang="en-GB" dirty="0"/>
              <a:t>Overview of the business problem</a:t>
            </a:r>
            <a:endParaRPr lang="en-KE" dirty="0"/>
          </a:p>
        </p:txBody>
      </p:sp>
      <p:sp>
        <p:nvSpPr>
          <p:cNvPr id="3" name="Table Placeholder 2">
            <a:extLst>
              <a:ext uri="{FF2B5EF4-FFF2-40B4-BE49-F238E27FC236}">
                <a16:creationId xmlns:a16="http://schemas.microsoft.com/office/drawing/2014/main" id="{58C165FC-540F-3F10-5E0D-6CC9B87DFD03}"/>
              </a:ext>
            </a:extLst>
          </p:cNvPr>
          <p:cNvSpPr>
            <a:spLocks noGrp="1"/>
          </p:cNvSpPr>
          <p:nvPr>
            <p:ph type="tbl" sz="quarter" idx="10"/>
          </p:nvPr>
        </p:nvSpPr>
        <p:spPr>
          <a:xfrm>
            <a:off x="1351454" y="947057"/>
            <a:ext cx="9868101" cy="4996544"/>
          </a:xfrm>
        </p:spPr>
        <p:txBody>
          <a:bodyPr>
            <a:normAutofit fontScale="92500" lnSpcReduction="20000"/>
          </a:bodyPr>
          <a:lstStyle/>
          <a:p>
            <a:r>
              <a:rPr lang="en-GB" sz="1900" dirty="0"/>
              <a:t>This project analyses aviation accident data to assess the risk of fatal and severe accidents to guide the company's entry into the aviation industry</a:t>
            </a:r>
          </a:p>
          <a:p>
            <a:pPr marL="0" indent="0">
              <a:buNone/>
            </a:pPr>
            <a:r>
              <a:rPr lang="en-GB" sz="1900" dirty="0"/>
              <a:t> </a:t>
            </a:r>
          </a:p>
          <a:p>
            <a:r>
              <a:rPr lang="en-GB" sz="1900" dirty="0"/>
              <a:t>Key factors analysed:</a:t>
            </a:r>
          </a:p>
          <a:p>
            <a:pPr lvl="1">
              <a:buFont typeface="Courier New" panose="02070309020205020404" pitchFamily="49" charset="0"/>
              <a:buChar char="o"/>
            </a:pPr>
            <a:r>
              <a:rPr lang="en-GB" sz="1900" dirty="0"/>
              <a:t>Flight phases: impact of takeoff, landing, cruise etc on accident severity.</a:t>
            </a:r>
          </a:p>
          <a:p>
            <a:pPr lvl="1">
              <a:buFont typeface="Courier New" panose="02070309020205020404" pitchFamily="49" charset="0"/>
              <a:buChar char="o"/>
            </a:pPr>
            <a:r>
              <a:rPr lang="en-GB" sz="1900" dirty="0"/>
              <a:t>Weather conditions: how factors like rain, fog, and wind contribute to accidents.</a:t>
            </a:r>
          </a:p>
          <a:p>
            <a:pPr lvl="1">
              <a:buFont typeface="Courier New" panose="02070309020205020404" pitchFamily="49" charset="0"/>
              <a:buChar char="o"/>
            </a:pPr>
            <a:r>
              <a:rPr lang="en-GB" sz="1900" dirty="0"/>
              <a:t>Aircraft types and engines: correlation between aircraft models, engine types, number of engines and accident fatality risk.</a:t>
            </a:r>
          </a:p>
          <a:p>
            <a:pPr lvl="1">
              <a:buFont typeface="Courier New" panose="02070309020205020404" pitchFamily="49" charset="0"/>
              <a:buChar char="o"/>
            </a:pPr>
            <a:r>
              <a:rPr lang="en-GB" sz="1900" dirty="0"/>
              <a:t>Purpose of flight: relationship between accident severity and flight purpose (commercial, private, training).</a:t>
            </a:r>
          </a:p>
          <a:p>
            <a:pPr lvl="1">
              <a:buFont typeface="Courier New" panose="02070309020205020404" pitchFamily="49" charset="0"/>
              <a:buChar char="o"/>
            </a:pPr>
            <a:r>
              <a:rPr lang="en-GB" sz="1900" dirty="0"/>
              <a:t>Accident severity: classification of accidents based on injury severity (fatal, serious, minor).</a:t>
            </a:r>
          </a:p>
          <a:p>
            <a:pPr lvl="1">
              <a:buFont typeface="Courier New" panose="02070309020205020404" pitchFamily="49" charset="0"/>
              <a:buChar char="o"/>
            </a:pPr>
            <a:endParaRPr lang="en-GB" sz="1900" dirty="0"/>
          </a:p>
          <a:p>
            <a:r>
              <a:rPr lang="en-GB" sz="1900" dirty="0"/>
              <a:t>Business challenge: the company is expanding into aviation to diversify its portfolio but lacks knowledge about the risks involved in entering this market</a:t>
            </a:r>
          </a:p>
          <a:p>
            <a:pPr marL="0" indent="0">
              <a:buNone/>
            </a:pPr>
            <a:endParaRPr lang="en-GB" sz="1900" dirty="0"/>
          </a:p>
          <a:p>
            <a:r>
              <a:rPr lang="en-GB" sz="1900" dirty="0"/>
              <a:t>Goal: assesses the risks of entering the aviation industry, focusing on factors that impact safety and success. The findings will inform decisions on managing risks and ensuring safety as the company expands into aviation operations.</a:t>
            </a:r>
          </a:p>
          <a:p>
            <a:pPr lvl="1">
              <a:buFont typeface="Courier New" panose="02070309020205020404" pitchFamily="49" charset="0"/>
              <a:buChar char="o"/>
            </a:pPr>
            <a:endParaRPr lang="en-GB" sz="1900" dirty="0"/>
          </a:p>
          <a:p>
            <a:endParaRPr lang="en-KE" dirty="0"/>
          </a:p>
        </p:txBody>
      </p:sp>
      <p:sp>
        <p:nvSpPr>
          <p:cNvPr id="4" name="Slide Number Placeholder 3">
            <a:extLst>
              <a:ext uri="{FF2B5EF4-FFF2-40B4-BE49-F238E27FC236}">
                <a16:creationId xmlns:a16="http://schemas.microsoft.com/office/drawing/2014/main" id="{F5009CD0-4F3B-C104-5BE8-BF5D4FE27794}"/>
              </a:ext>
            </a:extLst>
          </p:cNvPr>
          <p:cNvSpPr>
            <a:spLocks noGrp="1"/>
          </p:cNvSpPr>
          <p:nvPr>
            <p:ph type="sldNum" sz="quarter" idx="15"/>
          </p:nvPr>
        </p:nvSpPr>
        <p:spPr/>
        <p:txBody>
          <a:bodyPr/>
          <a:lstStyle/>
          <a:p>
            <a:fld id="{18D65601-5AE2-46FC-B138-694DDD2B510D}" type="slidenum">
              <a:rPr lang="en-US" smtClean="0"/>
              <a:pPr/>
              <a:t>3</a:t>
            </a:fld>
            <a:endParaRPr lang="en-US" dirty="0"/>
          </a:p>
        </p:txBody>
      </p:sp>
    </p:spTree>
    <p:extLst>
      <p:ext uri="{BB962C8B-B14F-4D97-AF65-F5344CB8AC3E}">
        <p14:creationId xmlns:p14="http://schemas.microsoft.com/office/powerpoint/2010/main" val="1986997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1C047-DA5D-DFBE-716F-2C464817F2F2}"/>
              </a:ext>
            </a:extLst>
          </p:cNvPr>
          <p:cNvSpPr>
            <a:spLocks noGrp="1"/>
          </p:cNvSpPr>
          <p:nvPr>
            <p:ph type="title"/>
          </p:nvPr>
        </p:nvSpPr>
        <p:spPr>
          <a:xfrm>
            <a:off x="1468814" y="209725"/>
            <a:ext cx="9808773" cy="880844"/>
          </a:xfrm>
        </p:spPr>
        <p:txBody>
          <a:bodyPr>
            <a:normAutofit fontScale="90000"/>
          </a:bodyPr>
          <a:lstStyle/>
          <a:p>
            <a:r>
              <a:rPr lang="en-GB" dirty="0"/>
              <a:t>Data overview and main trends</a:t>
            </a:r>
            <a:br>
              <a:rPr lang="en-GB" dirty="0"/>
            </a:br>
            <a:endParaRPr lang="en-KE" dirty="0"/>
          </a:p>
        </p:txBody>
      </p:sp>
      <p:sp>
        <p:nvSpPr>
          <p:cNvPr id="3" name="Picture Placeholder 2">
            <a:extLst>
              <a:ext uri="{FF2B5EF4-FFF2-40B4-BE49-F238E27FC236}">
                <a16:creationId xmlns:a16="http://schemas.microsoft.com/office/drawing/2014/main" id="{97D4F432-27CB-E5E5-2256-7FF2E8804662}"/>
              </a:ext>
            </a:extLst>
          </p:cNvPr>
          <p:cNvSpPr>
            <a:spLocks noGrp="1"/>
          </p:cNvSpPr>
          <p:nvPr>
            <p:ph type="pic" sz="quarter" idx="12"/>
          </p:nvPr>
        </p:nvSpPr>
        <p:spPr>
          <a:xfrm>
            <a:off x="1149292" y="687897"/>
            <a:ext cx="5478011" cy="6051031"/>
          </a:xfrm>
        </p:spPr>
        <p:txBody>
          <a:bodyPr>
            <a:normAutofit/>
          </a:bodyPr>
          <a:lstStyle/>
          <a:p>
            <a:pPr marL="342900" indent="-342900" algn="l">
              <a:buFont typeface="Arial" panose="020B0604020202020204" pitchFamily="34" charset="0"/>
              <a:buChar char="•"/>
            </a:pPr>
            <a:r>
              <a:rPr lang="en-GB" sz="1800" b="1" dirty="0"/>
              <a:t>Data source</a:t>
            </a:r>
            <a:r>
              <a:rPr lang="en-GB" sz="1800" dirty="0"/>
              <a:t>: National Transportation Safety Board (NTSB) aviation accident data (1962- 2023).</a:t>
            </a:r>
          </a:p>
          <a:p>
            <a:pPr marL="342900" indent="-342900" algn="l">
              <a:buFont typeface="Arial" panose="020B0604020202020204" pitchFamily="34" charset="0"/>
              <a:buChar char="•"/>
            </a:pPr>
            <a:r>
              <a:rPr lang="en-GB" sz="1800" b="1" dirty="0"/>
              <a:t>Total accident records</a:t>
            </a:r>
            <a:r>
              <a:rPr lang="en-GB" sz="1800" dirty="0"/>
              <a:t>: Over 50,000 aviation accident records, with the most prevalent accidents occurring in the 1980s. </a:t>
            </a:r>
          </a:p>
          <a:p>
            <a:pPr marL="342900" indent="-342900" algn="l">
              <a:buFont typeface="Arial" panose="020B0604020202020204" pitchFamily="34" charset="0"/>
              <a:buChar char="•"/>
            </a:pPr>
            <a:r>
              <a:rPr lang="en-GB" sz="1800" b="1" dirty="0"/>
              <a:t>Key trends</a:t>
            </a:r>
          </a:p>
          <a:p>
            <a:pPr marL="342900" indent="-342900" algn="l">
              <a:buFont typeface="Courier New" panose="02070309020205020404" pitchFamily="49" charset="0"/>
              <a:buChar char="o"/>
            </a:pPr>
            <a:r>
              <a:rPr lang="en-GB" sz="1800" dirty="0"/>
              <a:t>1980s peak: the number of total accidents per year was very high in the 1980s, exceeding 3,000 incidents annually. However, accidents have steadily declined since then, with accident frequency halving since that period.</a:t>
            </a:r>
          </a:p>
          <a:p>
            <a:pPr marL="342900" indent="-342900" algn="l">
              <a:buFont typeface="Courier New" panose="02070309020205020404" pitchFamily="49" charset="0"/>
              <a:buChar char="o"/>
            </a:pPr>
            <a:r>
              <a:rPr lang="en-GB" sz="1800" dirty="0"/>
              <a:t>Fatal and minor accidents: fatal accidents also peaked in the 1980s, with over 2,000 incidents, while minor accidents followed a similar decreasing trend over time.</a:t>
            </a:r>
          </a:p>
          <a:p>
            <a:pPr marL="342900" indent="-342900" algn="l">
              <a:buFont typeface="Courier New" panose="02070309020205020404" pitchFamily="49" charset="0"/>
              <a:buChar char="o"/>
            </a:pPr>
            <a:r>
              <a:rPr lang="en-GB" sz="1800" dirty="0"/>
              <a:t>Improved safety: over the decades, aviation has become progressively safer, even as global air traffic has increased significantly.</a:t>
            </a:r>
          </a:p>
          <a:p>
            <a:pPr marL="342900" indent="-342900">
              <a:buFont typeface="Arial" panose="020B0604020202020204" pitchFamily="34" charset="0"/>
              <a:buChar char="•"/>
            </a:pPr>
            <a:endParaRPr lang="en-KE" dirty="0"/>
          </a:p>
        </p:txBody>
      </p:sp>
      <p:pic>
        <p:nvPicPr>
          <p:cNvPr id="7" name="Content Placeholder 6">
            <a:extLst>
              <a:ext uri="{FF2B5EF4-FFF2-40B4-BE49-F238E27FC236}">
                <a16:creationId xmlns:a16="http://schemas.microsoft.com/office/drawing/2014/main" id="{9A5193DE-5B86-9133-E51E-DA97ADE3887E}"/>
              </a:ext>
            </a:extLst>
          </p:cNvPr>
          <p:cNvPicPr>
            <a:picLocks noGrp="1" noChangeAspect="1"/>
          </p:cNvPicPr>
          <p:nvPr>
            <p:ph sz="quarter" idx="11"/>
          </p:nvPr>
        </p:nvPicPr>
        <p:blipFill>
          <a:blip r:embed="rId2"/>
          <a:stretch>
            <a:fillRect/>
          </a:stretch>
        </p:blipFill>
        <p:spPr>
          <a:xfrm>
            <a:off x="6946825" y="687897"/>
            <a:ext cx="5245175" cy="2986481"/>
          </a:xfrm>
          <a:prstGeom prst="rect">
            <a:avLst/>
          </a:prstGeom>
        </p:spPr>
      </p:pic>
      <p:sp>
        <p:nvSpPr>
          <p:cNvPr id="5" name="Slide Number Placeholder 4">
            <a:extLst>
              <a:ext uri="{FF2B5EF4-FFF2-40B4-BE49-F238E27FC236}">
                <a16:creationId xmlns:a16="http://schemas.microsoft.com/office/drawing/2014/main" id="{3AA62864-06B8-746C-5E6C-D70A3C244C3C}"/>
              </a:ext>
            </a:extLst>
          </p:cNvPr>
          <p:cNvSpPr>
            <a:spLocks noGrp="1"/>
          </p:cNvSpPr>
          <p:nvPr>
            <p:ph type="sldNum" sz="quarter" idx="15"/>
          </p:nvPr>
        </p:nvSpPr>
        <p:spPr/>
        <p:txBody>
          <a:bodyPr/>
          <a:lstStyle/>
          <a:p>
            <a:fld id="{18D65601-5AE2-46FC-B138-694DDD2B510D}" type="slidenum">
              <a:rPr lang="en-US" smtClean="0"/>
              <a:pPr/>
              <a:t>4</a:t>
            </a:fld>
            <a:endParaRPr lang="en-US" dirty="0"/>
          </a:p>
        </p:txBody>
      </p:sp>
      <p:pic>
        <p:nvPicPr>
          <p:cNvPr id="9" name="Picture 8">
            <a:extLst>
              <a:ext uri="{FF2B5EF4-FFF2-40B4-BE49-F238E27FC236}">
                <a16:creationId xmlns:a16="http://schemas.microsoft.com/office/drawing/2014/main" id="{5D69A6B1-2ECF-B95D-8124-7D200CD6C588}"/>
              </a:ext>
            </a:extLst>
          </p:cNvPr>
          <p:cNvPicPr>
            <a:picLocks noChangeAspect="1"/>
          </p:cNvPicPr>
          <p:nvPr/>
        </p:nvPicPr>
        <p:blipFill>
          <a:blip r:embed="rId3"/>
          <a:stretch>
            <a:fillRect/>
          </a:stretch>
        </p:blipFill>
        <p:spPr>
          <a:xfrm>
            <a:off x="6946822" y="3917659"/>
            <a:ext cx="5245175" cy="2821269"/>
          </a:xfrm>
          <a:prstGeom prst="rect">
            <a:avLst/>
          </a:prstGeom>
        </p:spPr>
      </p:pic>
    </p:spTree>
    <p:extLst>
      <p:ext uri="{BB962C8B-B14F-4D97-AF65-F5344CB8AC3E}">
        <p14:creationId xmlns:p14="http://schemas.microsoft.com/office/powerpoint/2010/main" val="34239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445B-01CA-B119-07C7-8F0E94AF032A}"/>
              </a:ext>
            </a:extLst>
          </p:cNvPr>
          <p:cNvSpPr>
            <a:spLocks noGrp="1"/>
          </p:cNvSpPr>
          <p:nvPr>
            <p:ph type="title"/>
          </p:nvPr>
        </p:nvSpPr>
        <p:spPr/>
        <p:txBody>
          <a:bodyPr/>
          <a:lstStyle/>
          <a:p>
            <a:r>
              <a:rPr lang="en-US" dirty="0"/>
              <a:t>Data analysis</a:t>
            </a:r>
          </a:p>
        </p:txBody>
      </p:sp>
      <p:sp>
        <p:nvSpPr>
          <p:cNvPr id="4" name="Content Placeholder 3">
            <a:extLst>
              <a:ext uri="{FF2B5EF4-FFF2-40B4-BE49-F238E27FC236}">
                <a16:creationId xmlns:a16="http://schemas.microsoft.com/office/drawing/2014/main" id="{1394F030-B30A-49CD-6962-EE623671FB0E}"/>
              </a:ext>
            </a:extLst>
          </p:cNvPr>
          <p:cNvSpPr>
            <a:spLocks noGrp="1"/>
          </p:cNvSpPr>
          <p:nvPr>
            <p:ph sz="quarter" idx="11"/>
          </p:nvPr>
        </p:nvSpPr>
        <p:spPr/>
        <p:txBody>
          <a:bodyPr/>
          <a:lstStyle/>
          <a:p>
            <a:endParaRPr lang="en-KE"/>
          </a:p>
        </p:txBody>
      </p:sp>
      <p:sp>
        <p:nvSpPr>
          <p:cNvPr id="5" name="Slide Number Placeholder 4">
            <a:extLst>
              <a:ext uri="{FF2B5EF4-FFF2-40B4-BE49-F238E27FC236}">
                <a16:creationId xmlns:a16="http://schemas.microsoft.com/office/drawing/2014/main" id="{B1657FB9-D89D-5FC2-D8F3-58ADE64CA638}"/>
              </a:ext>
            </a:extLst>
          </p:cNvPr>
          <p:cNvSpPr>
            <a:spLocks noGrp="1"/>
          </p:cNvSpPr>
          <p:nvPr>
            <p:ph type="sldNum" sz="quarter" idx="15"/>
          </p:nvPr>
        </p:nvSpPr>
        <p:spPr/>
        <p:txBody>
          <a:bodyPr/>
          <a:lstStyle/>
          <a:p>
            <a:fld id="{18D65601-5AE2-46FC-B138-694DDD2B510D}" type="slidenum">
              <a:rPr lang="en-US" smtClean="0"/>
              <a:pPr/>
              <a:t>5</a:t>
            </a:fld>
            <a:endParaRPr lang="en-US" dirty="0"/>
          </a:p>
        </p:txBody>
      </p:sp>
      <p:sp>
        <p:nvSpPr>
          <p:cNvPr id="8" name="Content Placeholder 7">
            <a:extLst>
              <a:ext uri="{FF2B5EF4-FFF2-40B4-BE49-F238E27FC236}">
                <a16:creationId xmlns:a16="http://schemas.microsoft.com/office/drawing/2014/main" id="{30D7C567-1FB5-D961-4C28-D920A5A7F47C}"/>
              </a:ext>
            </a:extLst>
          </p:cNvPr>
          <p:cNvSpPr>
            <a:spLocks noGrp="1"/>
          </p:cNvSpPr>
          <p:nvPr>
            <p:ph sz="quarter" idx="12"/>
          </p:nvPr>
        </p:nvSpPr>
        <p:spPr/>
        <p:txBody>
          <a:bodyPr/>
          <a:lstStyle/>
          <a:p>
            <a:endParaRPr lang="en-KE"/>
          </a:p>
        </p:txBody>
      </p:sp>
    </p:spTree>
    <p:extLst>
      <p:ext uri="{BB962C8B-B14F-4D97-AF65-F5344CB8AC3E}">
        <p14:creationId xmlns:p14="http://schemas.microsoft.com/office/powerpoint/2010/main" val="2172632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D0E47E-D228-15EB-5886-33E9AA181D03}"/>
              </a:ext>
            </a:extLst>
          </p:cNvPr>
          <p:cNvSpPr>
            <a:spLocks noGrp="1"/>
          </p:cNvSpPr>
          <p:nvPr>
            <p:ph type="title"/>
          </p:nvPr>
        </p:nvSpPr>
        <p:spPr>
          <a:xfrm>
            <a:off x="1353827" y="1278294"/>
            <a:ext cx="5000318" cy="4904141"/>
          </a:xfrm>
        </p:spPr>
        <p:txBody>
          <a:bodyPr/>
          <a:lstStyle/>
          <a:p>
            <a:r>
              <a:rPr lang="en-US" dirty="0"/>
              <a:t>The power of communication</a:t>
            </a:r>
          </a:p>
        </p:txBody>
      </p:sp>
      <p:pic>
        <p:nvPicPr>
          <p:cNvPr id="4" name="Picture Placeholder 17" descr="Person smiling on the beach">
            <a:extLst>
              <a:ext uri="{FF2B5EF4-FFF2-40B4-BE49-F238E27FC236}">
                <a16:creationId xmlns:a16="http://schemas.microsoft.com/office/drawing/2014/main" id="{5E6D83BB-8C90-A74A-7CB5-59884B99448A}"/>
              </a:ext>
            </a:extLst>
          </p:cNvPr>
          <p:cNvPicPr>
            <a:picLocks noGrp="1" noChangeAspect="1"/>
          </p:cNvPicPr>
          <p:nvPr>
            <p:ph type="pic" sz="quarter" idx="13"/>
          </p:nvPr>
        </p:nvPicPr>
        <p:blipFill rotWithShape="1">
          <a:blip r:embed="rId2"/>
          <a:srcRect l="27469" r="27469"/>
          <a:stretch/>
        </p:blipFill>
        <p:spPr>
          <a:xfrm>
            <a:off x="6642169" y="-1"/>
            <a:ext cx="4635426" cy="6857999"/>
          </a:xfrm>
        </p:spPr>
      </p:pic>
    </p:spTree>
    <p:extLst>
      <p:ext uri="{BB962C8B-B14F-4D97-AF65-F5344CB8AC3E}">
        <p14:creationId xmlns:p14="http://schemas.microsoft.com/office/powerpoint/2010/main" val="37521184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C0FEFBF-60FD-0161-6F6E-89EE39389CEE}"/>
              </a:ext>
            </a:extLst>
          </p:cNvPr>
          <p:cNvSpPr>
            <a:spLocks noGrp="1"/>
          </p:cNvSpPr>
          <p:nvPr>
            <p:ph type="title"/>
          </p:nvPr>
        </p:nvSpPr>
        <p:spPr>
          <a:xfrm>
            <a:off x="1353827" y="3508311"/>
            <a:ext cx="9923770" cy="1438762"/>
          </a:xfrm>
        </p:spPr>
        <p:txBody>
          <a:bodyPr/>
          <a:lstStyle/>
          <a:p>
            <a:r>
              <a:rPr lang="en-US" dirty="0"/>
              <a:t>Overcoming nervousness</a:t>
            </a:r>
            <a:endParaRPr lang="en-ZA" dirty="0"/>
          </a:p>
        </p:txBody>
      </p:sp>
      <p:pic>
        <p:nvPicPr>
          <p:cNvPr id="5" name="Picture Placeholder 84" descr="Two people standing facing a crowd of people sitting">
            <a:extLst>
              <a:ext uri="{FF2B5EF4-FFF2-40B4-BE49-F238E27FC236}">
                <a16:creationId xmlns:a16="http://schemas.microsoft.com/office/drawing/2014/main" id="{E71238CA-461F-1B03-D7E1-786C002AB7DC}"/>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t="35290" b="35290"/>
          <a:stretch/>
        </p:blipFill>
        <p:spPr>
          <a:xfrm>
            <a:off x="915600" y="0"/>
            <a:ext cx="10361995" cy="3429000"/>
          </a:xfrm>
        </p:spPr>
      </p:pic>
      <p:sp>
        <p:nvSpPr>
          <p:cNvPr id="8" name="Text Placeholder 7">
            <a:extLst>
              <a:ext uri="{FF2B5EF4-FFF2-40B4-BE49-F238E27FC236}">
                <a16:creationId xmlns:a16="http://schemas.microsoft.com/office/drawing/2014/main" id="{DD542008-8017-76E5-ABC0-32401068875D}"/>
              </a:ext>
            </a:extLst>
          </p:cNvPr>
          <p:cNvSpPr>
            <a:spLocks noGrp="1"/>
          </p:cNvSpPr>
          <p:nvPr>
            <p:ph type="body" sz="quarter" idx="12"/>
          </p:nvPr>
        </p:nvSpPr>
        <p:spPr>
          <a:xfrm>
            <a:off x="1353828" y="5228488"/>
            <a:ext cx="9923770" cy="1368256"/>
          </a:xfrm>
        </p:spPr>
        <p:txBody>
          <a:bodyPr/>
          <a:lstStyle/>
          <a:p>
            <a:r>
              <a:rPr lang="en-US" dirty="0"/>
              <a:t>Confidence-building strategies</a:t>
            </a:r>
          </a:p>
        </p:txBody>
      </p:sp>
    </p:spTree>
    <p:extLst>
      <p:ext uri="{BB962C8B-B14F-4D97-AF65-F5344CB8AC3E}">
        <p14:creationId xmlns:p14="http://schemas.microsoft.com/office/powerpoint/2010/main" val="3421680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EBC60-AA38-5DEF-3160-0CAA68F3D28C}"/>
              </a:ext>
            </a:extLst>
          </p:cNvPr>
          <p:cNvSpPr>
            <a:spLocks noGrp="1"/>
          </p:cNvSpPr>
          <p:nvPr>
            <p:ph type="title"/>
          </p:nvPr>
        </p:nvSpPr>
        <p:spPr>
          <a:xfrm>
            <a:off x="1468815" y="503852"/>
            <a:ext cx="9150675" cy="1427585"/>
          </a:xfrm>
        </p:spPr>
        <p:txBody>
          <a:bodyPr/>
          <a:lstStyle/>
          <a:p>
            <a:r>
              <a:rPr lang="en-US" dirty="0"/>
              <a:t>Engaging the audience</a:t>
            </a:r>
            <a:endParaRPr lang="en-ZA" dirty="0"/>
          </a:p>
        </p:txBody>
      </p:sp>
      <p:sp>
        <p:nvSpPr>
          <p:cNvPr id="3" name="Content Placeholder 2">
            <a:extLst>
              <a:ext uri="{FF2B5EF4-FFF2-40B4-BE49-F238E27FC236}">
                <a16:creationId xmlns:a16="http://schemas.microsoft.com/office/drawing/2014/main" id="{1EBEE570-1B5E-FFD1-485D-D77E4E6FE7C0}"/>
              </a:ext>
            </a:extLst>
          </p:cNvPr>
          <p:cNvSpPr>
            <a:spLocks noGrp="1"/>
          </p:cNvSpPr>
          <p:nvPr>
            <p:ph sz="quarter" idx="12"/>
          </p:nvPr>
        </p:nvSpPr>
        <p:spPr>
          <a:xfrm>
            <a:off x="1450153" y="2108722"/>
            <a:ext cx="8552264" cy="4119463"/>
          </a:xfrm>
        </p:spPr>
        <p:txBody>
          <a:bodyPr/>
          <a:lstStyle/>
          <a:p>
            <a:r>
              <a:rPr lang="en-US" dirty="0"/>
              <a:t>Make eye contact with your audience to create a sense of intimacy and involvement</a:t>
            </a:r>
          </a:p>
          <a:p>
            <a:r>
              <a:rPr lang="en-US" dirty="0"/>
              <a:t>Weave relatable stories into your presentation using narratives that make your message memorable and impactful</a:t>
            </a:r>
          </a:p>
          <a:p>
            <a:r>
              <a:rPr lang="en-US" dirty="0"/>
              <a:t>Encourage questions and provide thoughtful responses to enhance audience participation</a:t>
            </a:r>
          </a:p>
          <a:p>
            <a:r>
              <a:rPr lang="en-US" dirty="0"/>
              <a:t>Use live polls or surveys to gather audience opinions, promoting engagement and making sure the audience feel involved</a:t>
            </a:r>
          </a:p>
        </p:txBody>
      </p:sp>
      <p:sp>
        <p:nvSpPr>
          <p:cNvPr id="4" name="Slide Number Placeholder 3">
            <a:extLst>
              <a:ext uri="{FF2B5EF4-FFF2-40B4-BE49-F238E27FC236}">
                <a16:creationId xmlns:a16="http://schemas.microsoft.com/office/drawing/2014/main" id="{527C964F-E2D5-D8E7-C513-C47A7E409DF3}"/>
              </a:ext>
            </a:extLst>
          </p:cNvPr>
          <p:cNvSpPr>
            <a:spLocks noGrp="1"/>
          </p:cNvSpPr>
          <p:nvPr>
            <p:ph type="sldNum" sz="quarter" idx="15"/>
          </p:nvPr>
        </p:nvSpPr>
        <p:spPr/>
        <p:txBody>
          <a:bodyPr/>
          <a:lstStyle/>
          <a:p>
            <a:fld id="{18D65601-5AE2-46FC-B138-694DDD2B510D}" type="slidenum">
              <a:rPr lang="en-US" smtClean="0"/>
              <a:pPr/>
              <a:t>8</a:t>
            </a:fld>
            <a:endParaRPr lang="en-US" dirty="0"/>
          </a:p>
        </p:txBody>
      </p:sp>
    </p:spTree>
    <p:extLst>
      <p:ext uri="{BB962C8B-B14F-4D97-AF65-F5344CB8AC3E}">
        <p14:creationId xmlns:p14="http://schemas.microsoft.com/office/powerpoint/2010/main" val="2906152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61384-8C2A-AC46-D296-2DF95CBF10BB}"/>
              </a:ext>
            </a:extLst>
          </p:cNvPr>
          <p:cNvSpPr>
            <a:spLocks noGrp="1"/>
          </p:cNvSpPr>
          <p:nvPr>
            <p:ph type="title"/>
          </p:nvPr>
        </p:nvSpPr>
        <p:spPr>
          <a:xfrm>
            <a:off x="1038031" y="1068169"/>
            <a:ext cx="10115939" cy="2681549"/>
          </a:xfrm>
        </p:spPr>
        <p:txBody>
          <a:bodyPr/>
          <a:lstStyle/>
          <a:p>
            <a:r>
              <a:rPr lang="en-US" dirty="0"/>
              <a:t>Selecting visual aids</a:t>
            </a:r>
            <a:endParaRPr lang="en-ZA" dirty="0"/>
          </a:p>
        </p:txBody>
      </p:sp>
      <p:sp>
        <p:nvSpPr>
          <p:cNvPr id="3" name="Text Placeholder 2">
            <a:extLst>
              <a:ext uri="{FF2B5EF4-FFF2-40B4-BE49-F238E27FC236}">
                <a16:creationId xmlns:a16="http://schemas.microsoft.com/office/drawing/2014/main" id="{FEF606B8-D15C-3916-2C66-49DEC593A3C2}"/>
              </a:ext>
            </a:extLst>
          </p:cNvPr>
          <p:cNvSpPr>
            <a:spLocks noGrp="1"/>
          </p:cNvSpPr>
          <p:nvPr>
            <p:ph type="body" sz="quarter" idx="12"/>
          </p:nvPr>
        </p:nvSpPr>
        <p:spPr>
          <a:xfrm>
            <a:off x="1038031" y="4027047"/>
            <a:ext cx="10115939" cy="1762783"/>
          </a:xfrm>
        </p:spPr>
        <p:txBody>
          <a:bodyPr/>
          <a:lstStyle/>
          <a:p>
            <a:r>
              <a:rPr lang="en-US" dirty="0"/>
              <a:t>Enhancing your presentation</a:t>
            </a:r>
          </a:p>
        </p:txBody>
      </p:sp>
    </p:spTree>
    <p:extLst>
      <p:ext uri="{BB962C8B-B14F-4D97-AF65-F5344CB8AC3E}">
        <p14:creationId xmlns:p14="http://schemas.microsoft.com/office/powerpoint/2010/main" val="4011334062"/>
      </p:ext>
    </p:extLst>
  </p:cSld>
  <p:clrMapOvr>
    <a:masterClrMapping/>
  </p:clrMapOvr>
</p:sld>
</file>

<file path=ppt/theme/theme1.xml><?xml version="1.0" encoding="utf-8"?>
<a:theme xmlns:a="http://schemas.openxmlformats.org/drawingml/2006/main" name="Custom">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M78544816_Win32_SL_V10" id="{8934A6D9-B969-498F-A646-4B502FD69C4E}" vid="{AA78C1C8-456D-41A9-83FC-BC8B9A8EE3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E3707C-8CAB-4302-B7E1-D32E1543E05C}">
  <ds:schemaRefs>
    <ds:schemaRef ds:uri="http://schemas.microsoft.com/sharepoint/v3/contenttype/forms"/>
  </ds:schemaRefs>
</ds:datastoreItem>
</file>

<file path=customXml/itemProps2.xml><?xml version="1.0" encoding="utf-8"?>
<ds:datastoreItem xmlns:ds="http://schemas.openxmlformats.org/officeDocument/2006/customXml" ds:itemID="{3FDB7358-0BCB-4DEB-B717-C1D7CC555F0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69E9DE5-EFFE-4262-A023-32732F0B66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{EFFD2179-A888-46ED-A796-9CB325E0777B}TF3977e381-cba5-49b1-ba43-b5d865517af907ebbda9_win32-372d4d6ae720</Template>
  <TotalTime>152</TotalTime>
  <Words>767</Words>
  <Application>Microsoft Office PowerPoint</Application>
  <PresentationFormat>Widescreen</PresentationFormat>
  <Paragraphs>141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Courier New</vt:lpstr>
      <vt:lpstr>Tisa Offc Serif Pro</vt:lpstr>
      <vt:lpstr>Univers Light</vt:lpstr>
      <vt:lpstr>Custom</vt:lpstr>
      <vt:lpstr>  Evidence-based portfolio diversification for strategic entry into the aviation market   by Abigael Kariuki     </vt:lpstr>
      <vt:lpstr>Outline of the presentation</vt:lpstr>
      <vt:lpstr>Overview of the business problem</vt:lpstr>
      <vt:lpstr>Data overview and main trends </vt:lpstr>
      <vt:lpstr>Data analysis</vt:lpstr>
      <vt:lpstr>The power of communication</vt:lpstr>
      <vt:lpstr>Overcoming nervousness</vt:lpstr>
      <vt:lpstr>Engaging the audience</vt:lpstr>
      <vt:lpstr>Selecting visual aids</vt:lpstr>
      <vt:lpstr>Effective delivery techniques</vt:lpstr>
      <vt:lpstr>Navigating Q&amp;A sessions</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Abigael Kariuki</dc:creator>
  <cp:lastModifiedBy>Abigael Kariuki</cp:lastModifiedBy>
  <cp:revision>8</cp:revision>
  <dcterms:created xsi:type="dcterms:W3CDTF">2025-10-31T05:52:31Z</dcterms:created>
  <dcterms:modified xsi:type="dcterms:W3CDTF">2025-10-31T08:46:15Z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